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9" r:id="rId4"/>
  </p:sldMasterIdLst>
  <p:notesMasterIdLst>
    <p:notesMasterId r:id="rId41"/>
  </p:notesMasterIdLst>
  <p:handoutMasterIdLst>
    <p:handoutMasterId r:id="rId42"/>
  </p:handoutMasterIdLst>
  <p:sldIdLst>
    <p:sldId id="272" r:id="rId5"/>
    <p:sldId id="326" r:id="rId6"/>
    <p:sldId id="309" r:id="rId7"/>
    <p:sldId id="330" r:id="rId8"/>
    <p:sldId id="310" r:id="rId9"/>
    <p:sldId id="308" r:id="rId10"/>
    <p:sldId id="328" r:id="rId11"/>
    <p:sldId id="325" r:id="rId12"/>
    <p:sldId id="323" r:id="rId13"/>
    <p:sldId id="332" r:id="rId14"/>
    <p:sldId id="331" r:id="rId15"/>
    <p:sldId id="319" r:id="rId16"/>
    <p:sldId id="333" r:id="rId17"/>
    <p:sldId id="273" r:id="rId18"/>
    <p:sldId id="324" r:id="rId19"/>
    <p:sldId id="280" r:id="rId20"/>
    <p:sldId id="282" r:id="rId21"/>
    <p:sldId id="307" r:id="rId22"/>
    <p:sldId id="311" r:id="rId23"/>
    <p:sldId id="303" r:id="rId24"/>
    <p:sldId id="291" r:id="rId25"/>
    <p:sldId id="295" r:id="rId26"/>
    <p:sldId id="296" r:id="rId27"/>
    <p:sldId id="297" r:id="rId28"/>
    <p:sldId id="298" r:id="rId29"/>
    <p:sldId id="299" r:id="rId30"/>
    <p:sldId id="300" r:id="rId31"/>
    <p:sldId id="301" r:id="rId32"/>
    <p:sldId id="302" r:id="rId33"/>
    <p:sldId id="304" r:id="rId34"/>
    <p:sldId id="305" r:id="rId35"/>
    <p:sldId id="315" r:id="rId36"/>
    <p:sldId id="316" r:id="rId37"/>
    <p:sldId id="317" r:id="rId38"/>
    <p:sldId id="283" r:id="rId39"/>
    <p:sldId id="314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 xmlns:mv="urn:schemas-microsoft-com:mac:vml" xmlns:mc="http://schemas.openxmlformats.org/markup-compatibility/2006">
        <p15:guide id="1" orient="horz" pos="2564">
          <p15:clr>
            <a:srgbClr val="A4A3A4"/>
          </p15:clr>
        </p15:guide>
        <p15:guide id="2" pos="564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 xmlns:mv="urn:schemas-microsoft-com:mac:vml" xmlns:mc="http://schemas.openxmlformats.org/markup-compatibility/2006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 xmlns:mv="urn:schemas-microsoft-com:mac:vml" xmlns:mc="http://schemas.openxmlformats.org/markup-compatibility/2006">
          <a:srgbClr val="FF0000"/>
        </p14:laserClr>
      </p:ext>
      <p:ext uri="{2FDB2607-1784-4EEB-B798-7EB5836EED8A}">
        <p14:showMediaCtrls xmlns="" xmlns:p14="http://schemas.microsoft.com/office/powerpoint/2010/main" xmlns:mv="urn:schemas-microsoft-com:mac:vml" xmlns:mc="http://schemas.openxmlformats.org/markup-compatibility/2006" val="1"/>
      </p:ext>
    </p:extLst>
  </p:showPr>
  <p:clrMru>
    <a:srgbClr val="3B3B3A"/>
    <a:srgbClr val="0A87AA"/>
    <a:srgbClr val="E94C0A"/>
    <a:srgbClr val="0078A5"/>
    <a:srgbClr val="226F8B"/>
    <a:srgbClr val="272727"/>
    <a:srgbClr val="191919"/>
    <a:srgbClr val="5D8EB2"/>
    <a:srgbClr val="D53D20"/>
  </p:clrMru>
  <p:extLst>
    <p:ext uri="{E76CE94A-603C-4142-B9EB-6D1370010A27}">
      <p14:discardImageEditData xmlns="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p14="http://schemas.microsoft.com/office/powerpoint/2010/main" xmlns:mv="urn:schemas-microsoft-com:mac:vml" xmlns:mc="http://schemas.openxmlformats.org/markup-compatibility/2006" val="0"/>
    </p:ext>
    <p:ext uri="{FD5EFAAD-0ECE-453E-9831-46B23BE46B34}">
      <p15:chartTrackingRefBased xmlns:p15="http://schemas.microsoft.com/office/powerpoint/2012/main" xmlns="" xmlns:mv="urn:schemas-microsoft-com:mac:vml" xmlns:mc="http://schemas.openxmlformats.org/markup-compatibility/2006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17" autoAdjust="0"/>
    <p:restoredTop sz="94573" autoAdjust="0"/>
  </p:normalViewPr>
  <p:slideViewPr>
    <p:cSldViewPr snapToGrid="0" snapToObjects="1">
      <p:cViewPr varScale="1">
        <p:scale>
          <a:sx n="62" d="100"/>
          <a:sy n="62" d="100"/>
        </p:scale>
        <p:origin x="-492" y="-84"/>
      </p:cViewPr>
      <p:guideLst>
        <p:guide orient="horz" pos="2564"/>
        <p:guide pos="564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notesViewPr>
    <p:cSldViewPr snapToGrid="0" snapToObjects="1">
      <p:cViewPr varScale="1">
        <p:scale>
          <a:sx n="98" d="100"/>
          <a:sy n="98" d="100"/>
        </p:scale>
        <p:origin x="-3552" y="-96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21D027-665D-4C7F-8BFE-D299E62FA6E3}" type="datetimeFigureOut">
              <a:rPr lang="de-DE" smtClean="0"/>
              <a:pPr/>
              <a:t>13.12.2017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11C218-0E14-48B2-8D91-55BC8B157A50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2659234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C17DC0-5573-0C41-ADCC-A01F323DDAF2}" type="datetimeFigureOut">
              <a:rPr lang="de-DE" smtClean="0"/>
              <a:pPr/>
              <a:t>13.12.2017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40E778-2DA1-0943-B234-623202C10CC6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2491841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 userDrawn="1"/>
        </p:nvSpPr>
        <p:spPr>
          <a:xfrm>
            <a:off x="3214887" y="46178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8" name="Textplatzhalter 3"/>
          <p:cNvSpPr>
            <a:spLocks noGrp="1"/>
          </p:cNvSpPr>
          <p:nvPr>
            <p:ph type="body" sz="quarter" idx="14"/>
          </p:nvPr>
        </p:nvSpPr>
        <p:spPr>
          <a:xfrm>
            <a:off x="176214" y="5767391"/>
            <a:ext cx="8788399" cy="540000"/>
          </a:xfrm>
          <a:prstGeom prst="rect">
            <a:avLst/>
          </a:prstGeom>
          <a:solidFill>
            <a:srgbClr val="D53D20"/>
          </a:solidFill>
        </p:spPr>
        <p:txBody>
          <a:bodyPr vert="horz" anchor="ctr" anchorCtr="0"/>
          <a:lstStyle>
            <a:lvl1pPr marL="0" indent="0">
              <a:lnSpc>
                <a:spcPct val="100000"/>
              </a:lnSpc>
              <a:buFontTx/>
              <a:buNone/>
              <a:defRPr sz="1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de-DE" dirty="0"/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307668" y="5767391"/>
            <a:ext cx="2661016" cy="536044"/>
          </a:xfrm>
          <a:prstGeom prst="rect">
            <a:avLst/>
          </a:prstGeom>
        </p:spPr>
        <p:txBody>
          <a:bodyPr vert="horz" anchor="ctr" anchorCtr="0"/>
          <a:lstStyle>
            <a:lvl1pPr marL="0" indent="0" algn="r">
              <a:buFontTx/>
              <a:buNone/>
              <a:defRPr sz="18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sz="1800" dirty="0" smtClean="0">
                <a:solidFill>
                  <a:schemeClr val="bg1"/>
                </a:solidFill>
              </a:rPr>
              <a:t>xx.xx.2016</a:t>
            </a:r>
            <a:endParaRPr lang="de-DE" dirty="0"/>
          </a:p>
        </p:txBody>
      </p:sp>
      <p:sp>
        <p:nvSpPr>
          <p:cNvPr id="10" name="Textplatzhalt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176214" y="4161726"/>
            <a:ext cx="8788399" cy="1511999"/>
          </a:xfrm>
          <a:prstGeom prst="rect">
            <a:avLst/>
          </a:prstGeom>
          <a:solidFill>
            <a:srgbClr val="226F8B"/>
          </a:solidFill>
        </p:spPr>
        <p:txBody>
          <a:bodyPr vert="horz"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600" b="0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smtClean="0"/>
              <a:t>HEADLINE</a:t>
            </a:r>
          </a:p>
          <a:p>
            <a:pPr lvl="0"/>
            <a:r>
              <a:rPr lang="de-DE" dirty="0" smtClean="0"/>
              <a:t>HEADLINE</a:t>
            </a:r>
            <a:endParaRPr lang="de-DE" dirty="0"/>
          </a:p>
        </p:txBody>
      </p:sp>
      <p:sp>
        <p:nvSpPr>
          <p:cNvPr id="11" name="Bildplatzhalter 7"/>
          <p:cNvSpPr>
            <a:spLocks noGrp="1"/>
          </p:cNvSpPr>
          <p:nvPr>
            <p:ph type="pic" sz="quarter" idx="10"/>
          </p:nvPr>
        </p:nvSpPr>
        <p:spPr>
          <a:xfrm>
            <a:off x="176213" y="969484"/>
            <a:ext cx="8788399" cy="3067678"/>
          </a:xfrm>
          <a:prstGeom prst="rect">
            <a:avLst/>
          </a:prstGeom>
        </p:spPr>
        <p:txBody>
          <a:bodyPr vert="horz"/>
          <a:lstStyle/>
          <a:p>
            <a:endParaRPr lang="de-DE" dirty="0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15972114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085671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3B3B3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329732"/>
            <a:ext cx="8229600" cy="3796431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rgbClr val="3B3B3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3B3B3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3B3B3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3B3B3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3B3B3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727423" y="6475505"/>
            <a:ext cx="213360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aseline="0">
                <a:solidFill>
                  <a:srgbClr val="0A87AA"/>
                </a:solidFill>
              </a:defRPr>
            </a:lvl1pPr>
          </a:lstStyle>
          <a:p>
            <a:pPr>
              <a:defRPr/>
            </a:pPr>
            <a:fld id="{6DE7899E-E82D-4C30-93D4-E2B3DB6FE0BA}" type="datetime4">
              <a:rPr lang="de-DE" altLang="de-DE" smtClean="0"/>
              <a:pPr>
                <a:defRPr/>
              </a:pPr>
              <a:t>13. Dezember 2017</a:t>
            </a:fld>
            <a:endParaRPr lang="de-DE" altLang="de-DE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96795" y="6475505"/>
            <a:ext cx="289560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dirty="0">
                <a:solidFill>
                  <a:srgbClr val="0A87AA"/>
                </a:solidFill>
              </a:defRPr>
            </a:lvl1pPr>
          </a:lstStyle>
          <a:p>
            <a:pPr>
              <a:defRPr/>
            </a:pPr>
            <a:endParaRPr lang="de-DE" altLang="de-DE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28168" y="6475505"/>
            <a:ext cx="908649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rgbClr val="0A87AA"/>
                </a:solidFill>
              </a:defRPr>
            </a:lvl1pPr>
          </a:lstStyle>
          <a:p>
            <a:pPr>
              <a:defRPr/>
            </a:pPr>
            <a:fld id="{95E632CD-F390-4FAC-92B9-CA5179DD41E7}" type="slidenum">
              <a:rPr lang="de-DE" altLang="de-DE" smtClean="0"/>
              <a:pPr>
                <a:defRPr/>
              </a:pPr>
              <a:t>‹Nr.›</a:t>
            </a:fld>
            <a:endParaRPr lang="de-DE" altLang="de-DE" dirty="0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34289599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1033670"/>
            <a:ext cx="2057400" cy="5092493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rgbClr val="3B3B3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033670"/>
            <a:ext cx="6019800" cy="5092493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rgbClr val="3B3B3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3B3B3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3B3B3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3B3B3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3B3B3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727423" y="6475505"/>
            <a:ext cx="213360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aseline="0">
                <a:solidFill>
                  <a:srgbClr val="0A87AA"/>
                </a:solidFill>
              </a:defRPr>
            </a:lvl1pPr>
          </a:lstStyle>
          <a:p>
            <a:pPr>
              <a:defRPr/>
            </a:pPr>
            <a:fld id="{6DE7899E-E82D-4C30-93D4-E2B3DB6FE0BA}" type="datetime4">
              <a:rPr lang="de-DE" altLang="de-DE" smtClean="0"/>
              <a:pPr>
                <a:defRPr/>
              </a:pPr>
              <a:t>13. Dezember 2017</a:t>
            </a:fld>
            <a:endParaRPr lang="de-DE" altLang="de-DE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96795" y="6475505"/>
            <a:ext cx="289560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dirty="0">
                <a:solidFill>
                  <a:srgbClr val="0A87AA"/>
                </a:solidFill>
              </a:defRPr>
            </a:lvl1pPr>
          </a:lstStyle>
          <a:p>
            <a:pPr>
              <a:defRPr/>
            </a:pPr>
            <a:endParaRPr lang="de-DE" altLang="de-DE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28168" y="6475505"/>
            <a:ext cx="908649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rgbClr val="0A87AA"/>
                </a:solidFill>
              </a:defRPr>
            </a:lvl1pPr>
          </a:lstStyle>
          <a:p>
            <a:pPr>
              <a:defRPr/>
            </a:pPr>
            <a:fld id="{95E632CD-F390-4FAC-92B9-CA5179DD41E7}" type="slidenum">
              <a:rPr lang="de-DE" altLang="de-DE" smtClean="0"/>
              <a:pPr>
                <a:defRPr/>
              </a:pPr>
              <a:t>‹Nr.›</a:t>
            </a:fld>
            <a:endParaRPr lang="de-DE" altLang="de-DE" dirty="0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3985894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 userDrawn="1"/>
        </p:nvSpPr>
        <p:spPr>
          <a:xfrm>
            <a:off x="3214887" y="46178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26" name="Textplatzhalter 3"/>
          <p:cNvSpPr>
            <a:spLocks noGrp="1"/>
          </p:cNvSpPr>
          <p:nvPr>
            <p:ph type="body" sz="quarter" idx="14"/>
          </p:nvPr>
        </p:nvSpPr>
        <p:spPr>
          <a:xfrm>
            <a:off x="176214" y="5767391"/>
            <a:ext cx="8788399" cy="540000"/>
          </a:xfrm>
          <a:prstGeom prst="rect">
            <a:avLst/>
          </a:prstGeom>
          <a:solidFill>
            <a:srgbClr val="D53D20"/>
          </a:solidFill>
        </p:spPr>
        <p:txBody>
          <a:bodyPr vert="horz" anchor="ctr" anchorCtr="0"/>
          <a:lstStyle>
            <a:lvl1pPr marL="0" indent="0">
              <a:lnSpc>
                <a:spcPct val="100000"/>
              </a:lnSpc>
              <a:buFontTx/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307668" y="5767391"/>
            <a:ext cx="2661016" cy="536044"/>
          </a:xfrm>
          <a:prstGeom prst="rect">
            <a:avLst/>
          </a:prstGeom>
        </p:spPr>
        <p:txBody>
          <a:bodyPr vert="horz" anchor="ctr" anchorCtr="0"/>
          <a:lstStyle>
            <a:lvl1pPr marL="0" indent="0" algn="r">
              <a:buFontTx/>
              <a:buNone/>
              <a:defRPr sz="18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sz="1800" dirty="0" smtClean="0">
                <a:solidFill>
                  <a:schemeClr val="bg1"/>
                </a:solidFill>
              </a:rPr>
              <a:t>xx.xx.2016</a:t>
            </a:r>
            <a:endParaRPr lang="de-DE" dirty="0"/>
          </a:p>
        </p:txBody>
      </p:sp>
      <p:sp>
        <p:nvSpPr>
          <p:cNvPr id="15" name="Textplatzhalt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176214" y="4161726"/>
            <a:ext cx="8788399" cy="1511999"/>
          </a:xfrm>
          <a:prstGeom prst="rect">
            <a:avLst/>
          </a:prstGeom>
          <a:solidFill>
            <a:srgbClr val="226F8B"/>
          </a:solidFill>
        </p:spPr>
        <p:txBody>
          <a:bodyPr vert="horz"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600" b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HEADLINE</a:t>
            </a:r>
          </a:p>
          <a:p>
            <a:pPr lvl="0"/>
            <a:r>
              <a:rPr lang="de-DE" dirty="0" smtClean="0"/>
              <a:t>HEADLINE</a:t>
            </a:r>
            <a:endParaRPr lang="de-DE" dirty="0"/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0"/>
          </p:nvPr>
        </p:nvSpPr>
        <p:spPr>
          <a:xfrm>
            <a:off x="176213" y="969484"/>
            <a:ext cx="8788399" cy="3067678"/>
          </a:xfrm>
          <a:prstGeom prst="rect">
            <a:avLst/>
          </a:prstGeom>
        </p:spPr>
        <p:txBody>
          <a:bodyPr vert="horz"/>
          <a:lstStyle/>
          <a:p>
            <a:endParaRPr lang="de-DE" dirty="0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1728351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/>
          <p:cNvSpPr>
            <a:spLocks noGrp="1"/>
          </p:cNvSpPr>
          <p:nvPr>
            <p:ph type="pic" sz="quarter" idx="10"/>
          </p:nvPr>
        </p:nvSpPr>
        <p:spPr>
          <a:xfrm>
            <a:off x="6453188" y="2644048"/>
            <a:ext cx="2273300" cy="3334478"/>
          </a:xfrm>
          <a:prstGeom prst="rect">
            <a:avLst/>
          </a:prstGeom>
        </p:spPr>
        <p:txBody>
          <a:bodyPr vert="horz"/>
          <a:lstStyle/>
          <a:p>
            <a:endParaRPr lang="de-DE" dirty="0"/>
          </a:p>
        </p:txBody>
      </p:sp>
      <p:sp>
        <p:nvSpPr>
          <p:cNvPr id="11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17746" y="2644048"/>
            <a:ext cx="5731478" cy="3334477"/>
          </a:xfrm>
          <a:prstGeom prst="rect">
            <a:avLst/>
          </a:prstGeom>
        </p:spPr>
        <p:txBody>
          <a:bodyPr vert="horz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A87AA"/>
              </a:buClr>
              <a:buSzTx/>
              <a:buFont typeface="Arial"/>
              <a:buNone/>
              <a:tabLst/>
              <a:defRPr sz="1800">
                <a:solidFill>
                  <a:srgbClr val="272727"/>
                </a:solidFill>
              </a:defRPr>
            </a:lvl1pPr>
            <a:lvl2pPr>
              <a:buClr>
                <a:srgbClr val="226F8B"/>
              </a:buClr>
              <a:defRPr sz="1600"/>
            </a:lvl2pPr>
            <a:lvl3pPr>
              <a:buClr>
                <a:srgbClr val="226F8B"/>
              </a:buClr>
              <a:defRPr sz="1400"/>
            </a:lvl3pPr>
            <a:lvl4pPr>
              <a:buClr>
                <a:srgbClr val="226F8B"/>
              </a:buClr>
              <a:defRPr sz="1400"/>
            </a:lvl4pPr>
            <a:lvl5pPr>
              <a:buClr>
                <a:srgbClr val="226F8B"/>
              </a:buClr>
              <a:defRPr sz="1200"/>
            </a:lvl5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226F8B"/>
              </a:buClr>
              <a:buSzTx/>
              <a:buFont typeface="Arial"/>
              <a:buChar char="•"/>
              <a:tabLst/>
              <a:defRPr/>
            </a:pPr>
            <a:r>
              <a:rPr lang="de-AT" dirty="0" smtClean="0"/>
              <a:t>Fließtext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226F8B"/>
              </a:buClr>
              <a:buSzTx/>
              <a:buFont typeface="Arial"/>
              <a:buChar char="•"/>
              <a:tabLst/>
              <a:defRPr/>
            </a:pPr>
            <a:r>
              <a:rPr lang="de-AT" dirty="0" err="1" smtClean="0"/>
              <a:t>Hwogioüogjoiwjrg</a:t>
            </a:r>
            <a:endParaRPr lang="de-AT" dirty="0" smtClean="0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226F8B"/>
              </a:buClr>
              <a:buSzTx/>
              <a:buFont typeface="Arial"/>
              <a:buChar char="•"/>
              <a:tabLst/>
              <a:defRPr/>
            </a:pPr>
            <a:r>
              <a:rPr lang="de-AT" dirty="0" err="1" smtClean="0"/>
              <a:t>Iogjwiogiow</a:t>
            </a:r>
            <a:endParaRPr lang="de-AT" dirty="0" smtClean="0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226F8B"/>
              </a:buClr>
              <a:buSzTx/>
              <a:buFont typeface="Arial"/>
              <a:buChar char="•"/>
              <a:tabLst/>
              <a:defRPr/>
            </a:pPr>
            <a:r>
              <a:rPr lang="de-AT" dirty="0" err="1" smtClean="0"/>
              <a:t>Iowgjwoigüwghüiowhgiow</a:t>
            </a:r>
            <a:endParaRPr lang="de-AT" dirty="0" smtClean="0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226F8B"/>
              </a:buClr>
              <a:buSzTx/>
              <a:buFont typeface="Arial"/>
              <a:buChar char="•"/>
              <a:tabLst/>
              <a:defRPr/>
            </a:pPr>
            <a:r>
              <a:rPr lang="de-AT" dirty="0" err="1" smtClean="0"/>
              <a:t>iowghiwoghiw</a:t>
            </a:r>
            <a:endParaRPr lang="de-AT" dirty="0" smtClean="0"/>
          </a:p>
        </p:txBody>
      </p:sp>
      <p:sp>
        <p:nvSpPr>
          <p:cNvPr id="17" name="Textplatzhalt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180447" y="1154471"/>
            <a:ext cx="8788399" cy="719323"/>
          </a:xfrm>
          <a:prstGeom prst="rect">
            <a:avLst/>
          </a:prstGeom>
          <a:noFill/>
        </p:spPr>
        <p:txBody>
          <a:bodyPr vert="horz" anchor="ctr" anchorCtr="0"/>
          <a:lstStyle>
            <a:lvl1pPr marL="0" indent="0" algn="l">
              <a:spcBef>
                <a:spcPts val="0"/>
              </a:spcBef>
              <a:buFontTx/>
              <a:buNone/>
              <a:defRPr sz="4000" cap="all">
                <a:solidFill>
                  <a:srgbClr val="0A87AA"/>
                </a:solidFill>
              </a:defRPr>
            </a:lvl1pPr>
          </a:lstStyle>
          <a:p>
            <a:pPr lvl="0"/>
            <a:r>
              <a:rPr lang="de-DE" dirty="0" smtClean="0"/>
              <a:t>Headline</a:t>
            </a:r>
            <a:endParaRPr lang="de-DE" dirty="0"/>
          </a:p>
        </p:txBody>
      </p:sp>
      <p:sp>
        <p:nvSpPr>
          <p:cNvPr id="6" name="Textplatzhalt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80447" y="1960851"/>
            <a:ext cx="8788399" cy="396000"/>
          </a:xfrm>
          <a:prstGeom prst="rect">
            <a:avLst/>
          </a:prstGeom>
          <a:noFill/>
        </p:spPr>
        <p:txBody>
          <a:bodyPr vert="horz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 b="0">
                <a:solidFill>
                  <a:srgbClr val="E94C0A"/>
                </a:solidFill>
              </a:defRPr>
            </a:lvl1pPr>
          </a:lstStyle>
          <a:p>
            <a:pPr lvl="0"/>
            <a:r>
              <a:rPr lang="de-DE" dirty="0" err="1" smtClean="0"/>
              <a:t>Subline</a:t>
            </a:r>
            <a:endParaRPr lang="de-DE" dirty="0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727423" y="6475505"/>
            <a:ext cx="213360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aseline="0">
                <a:solidFill>
                  <a:srgbClr val="0A87AA"/>
                </a:solidFill>
              </a:defRPr>
            </a:lvl1pPr>
          </a:lstStyle>
          <a:p>
            <a:pPr>
              <a:defRPr/>
            </a:pPr>
            <a:fld id="{6DE7899E-E82D-4C30-93D4-E2B3DB6FE0BA}" type="datetime4">
              <a:rPr lang="de-DE" altLang="de-DE" smtClean="0"/>
              <a:pPr>
                <a:defRPr/>
              </a:pPr>
              <a:t>13. Dezember 2017</a:t>
            </a:fld>
            <a:endParaRPr lang="de-DE" altLang="de-DE" dirty="0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96795" y="6475505"/>
            <a:ext cx="289560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dirty="0">
                <a:solidFill>
                  <a:srgbClr val="0A87AA"/>
                </a:solidFill>
              </a:defRPr>
            </a:lvl1pPr>
          </a:lstStyle>
          <a:p>
            <a:pPr>
              <a:defRPr/>
            </a:pPr>
            <a:endParaRPr lang="de-DE" altLang="de-DE" dirty="0"/>
          </a:p>
        </p:txBody>
      </p:sp>
      <p:sp>
        <p:nvSpPr>
          <p:cNvPr id="1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28168" y="6475505"/>
            <a:ext cx="908649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rgbClr val="0A87AA"/>
                </a:solidFill>
              </a:defRPr>
            </a:lvl1pPr>
          </a:lstStyle>
          <a:p>
            <a:pPr>
              <a:defRPr/>
            </a:pPr>
            <a:fld id="{95E632CD-F390-4FAC-92B9-CA5179DD41E7}" type="slidenum">
              <a:rPr lang="de-DE" altLang="de-DE" smtClean="0"/>
              <a:pPr>
                <a:defRPr/>
              </a:pPr>
              <a:t>‹Nr.›</a:t>
            </a:fld>
            <a:endParaRPr lang="de-DE" altLang="de-DE" dirty="0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12974415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7"/>
          <p:cNvSpPr>
            <a:spLocks noGrp="1"/>
          </p:cNvSpPr>
          <p:nvPr>
            <p:ph type="pic" sz="quarter" idx="10"/>
          </p:nvPr>
        </p:nvSpPr>
        <p:spPr>
          <a:xfrm>
            <a:off x="6453188" y="2644048"/>
            <a:ext cx="2273300" cy="3334478"/>
          </a:xfrm>
          <a:prstGeom prst="rect">
            <a:avLst/>
          </a:prstGeom>
        </p:spPr>
        <p:txBody>
          <a:bodyPr vert="horz"/>
          <a:lstStyle/>
          <a:p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17746" y="2644048"/>
            <a:ext cx="5731478" cy="3334477"/>
          </a:xfrm>
          <a:prstGeom prst="rect">
            <a:avLst/>
          </a:prstGeom>
        </p:spPr>
        <p:txBody>
          <a:bodyPr vert="horz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A87AA"/>
              </a:buClr>
              <a:buSzTx/>
              <a:buFont typeface="Arial"/>
              <a:buNone/>
              <a:tabLst/>
              <a:defRPr sz="1800">
                <a:solidFill>
                  <a:srgbClr val="27272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226F8B"/>
              </a:buClr>
              <a:defRPr sz="1600"/>
            </a:lvl2pPr>
            <a:lvl3pPr>
              <a:buClr>
                <a:srgbClr val="226F8B"/>
              </a:buClr>
              <a:defRPr sz="1400"/>
            </a:lvl3pPr>
            <a:lvl4pPr>
              <a:buClr>
                <a:srgbClr val="226F8B"/>
              </a:buClr>
              <a:defRPr sz="1400"/>
            </a:lvl4pPr>
            <a:lvl5pPr>
              <a:buClr>
                <a:srgbClr val="226F8B"/>
              </a:buClr>
              <a:defRPr sz="1200"/>
            </a:lvl5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226F8B"/>
              </a:buClr>
              <a:buSzTx/>
              <a:buFont typeface="Arial"/>
              <a:buChar char="•"/>
              <a:tabLst/>
              <a:defRPr/>
            </a:pPr>
            <a:r>
              <a:rPr lang="de-AT" dirty="0" smtClean="0"/>
              <a:t>Fließtext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226F8B"/>
              </a:buClr>
              <a:buSzTx/>
              <a:buFont typeface="Arial"/>
              <a:buChar char="•"/>
              <a:tabLst/>
              <a:defRPr/>
            </a:pPr>
            <a:r>
              <a:rPr lang="de-AT" dirty="0" err="1" smtClean="0"/>
              <a:t>Hwogioüogjoiwjrg</a:t>
            </a:r>
            <a:endParaRPr lang="de-AT" dirty="0" smtClean="0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226F8B"/>
              </a:buClr>
              <a:buSzTx/>
              <a:buFont typeface="Arial"/>
              <a:buChar char="•"/>
              <a:tabLst/>
              <a:defRPr/>
            </a:pPr>
            <a:r>
              <a:rPr lang="de-AT" dirty="0" err="1" smtClean="0"/>
              <a:t>Iogjwiogiow</a:t>
            </a:r>
            <a:endParaRPr lang="de-AT" dirty="0" smtClean="0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226F8B"/>
              </a:buClr>
              <a:buSzTx/>
              <a:buFont typeface="Arial"/>
              <a:buChar char="•"/>
              <a:tabLst/>
              <a:defRPr/>
            </a:pPr>
            <a:r>
              <a:rPr lang="de-AT" dirty="0" err="1" smtClean="0"/>
              <a:t>Iowgjwoigüwghüiowhgiow</a:t>
            </a:r>
            <a:endParaRPr lang="de-AT" dirty="0" smtClean="0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226F8B"/>
              </a:buClr>
              <a:buSzTx/>
              <a:buFont typeface="Arial"/>
              <a:buChar char="•"/>
              <a:tabLst/>
              <a:defRPr/>
            </a:pPr>
            <a:r>
              <a:rPr lang="de-AT" dirty="0" err="1" smtClean="0"/>
              <a:t>iowghiwoghiw</a:t>
            </a:r>
            <a:endParaRPr lang="de-AT" dirty="0" smtClean="0"/>
          </a:p>
        </p:txBody>
      </p:sp>
      <p:sp>
        <p:nvSpPr>
          <p:cNvPr id="9" name="Textplatzhalt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180447" y="1154471"/>
            <a:ext cx="8788399" cy="719323"/>
          </a:xfrm>
          <a:prstGeom prst="rect">
            <a:avLst/>
          </a:prstGeom>
          <a:noFill/>
        </p:spPr>
        <p:txBody>
          <a:bodyPr vert="horz" anchor="ctr" anchorCtr="0"/>
          <a:lstStyle>
            <a:lvl1pPr marL="0" indent="0" algn="l">
              <a:spcBef>
                <a:spcPts val="0"/>
              </a:spcBef>
              <a:buFontTx/>
              <a:buNone/>
              <a:defRPr sz="4000" cap="all">
                <a:solidFill>
                  <a:srgbClr val="0A87A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smtClean="0"/>
              <a:t>Headline</a:t>
            </a:r>
            <a:endParaRPr lang="de-DE" dirty="0"/>
          </a:p>
        </p:txBody>
      </p:sp>
      <p:sp>
        <p:nvSpPr>
          <p:cNvPr id="10" name="Textplatzhalt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80447" y="1960851"/>
            <a:ext cx="8788399" cy="396000"/>
          </a:xfrm>
          <a:prstGeom prst="rect">
            <a:avLst/>
          </a:prstGeom>
          <a:noFill/>
        </p:spPr>
        <p:txBody>
          <a:bodyPr vert="horz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 b="0">
                <a:solidFill>
                  <a:srgbClr val="E94C0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 smtClean="0"/>
              <a:t>Subline</a:t>
            </a:r>
            <a:endParaRPr lang="de-DE" dirty="0"/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727423" y="6475505"/>
            <a:ext cx="213360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aseline="0">
                <a:solidFill>
                  <a:srgbClr val="0A87AA"/>
                </a:solidFill>
              </a:defRPr>
            </a:lvl1pPr>
          </a:lstStyle>
          <a:p>
            <a:pPr>
              <a:defRPr/>
            </a:pPr>
            <a:fld id="{6DE7899E-E82D-4C30-93D4-E2B3DB6FE0BA}" type="datetime4">
              <a:rPr lang="de-DE" altLang="de-DE" smtClean="0"/>
              <a:pPr>
                <a:defRPr/>
              </a:pPr>
              <a:t>13. Dezember 2017</a:t>
            </a:fld>
            <a:endParaRPr lang="de-DE" altLang="de-DE" dirty="0"/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96795" y="6475505"/>
            <a:ext cx="289560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dirty="0">
                <a:solidFill>
                  <a:srgbClr val="0A87AA"/>
                </a:solidFill>
              </a:defRPr>
            </a:lvl1pPr>
          </a:lstStyle>
          <a:p>
            <a:pPr>
              <a:defRPr/>
            </a:pPr>
            <a:endParaRPr lang="de-DE" altLang="de-DE" dirty="0"/>
          </a:p>
        </p:txBody>
      </p:sp>
      <p:sp>
        <p:nvSpPr>
          <p:cNvPr id="13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28168" y="6475505"/>
            <a:ext cx="908649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rgbClr val="0A87AA"/>
                </a:solidFill>
              </a:defRPr>
            </a:lvl1pPr>
          </a:lstStyle>
          <a:p>
            <a:pPr>
              <a:defRPr/>
            </a:pPr>
            <a:fld id="{95E632CD-F390-4FAC-92B9-CA5179DD41E7}" type="slidenum">
              <a:rPr lang="de-DE" altLang="de-DE" smtClean="0"/>
              <a:pPr>
                <a:defRPr/>
              </a:pPr>
              <a:t>‹Nr.›</a:t>
            </a:fld>
            <a:endParaRPr lang="de-DE" altLang="de-DE" dirty="0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37897624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3600" b="1" cap="all">
                <a:solidFill>
                  <a:srgbClr val="3B3B3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727423" y="6475505"/>
            <a:ext cx="213360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aseline="0">
                <a:solidFill>
                  <a:srgbClr val="0A87AA"/>
                </a:solidFill>
              </a:defRPr>
            </a:lvl1pPr>
          </a:lstStyle>
          <a:p>
            <a:pPr>
              <a:defRPr/>
            </a:pPr>
            <a:fld id="{6DE7899E-E82D-4C30-93D4-E2B3DB6FE0BA}" type="datetime4">
              <a:rPr lang="de-DE" altLang="de-DE" smtClean="0"/>
              <a:pPr>
                <a:defRPr/>
              </a:pPr>
              <a:t>13. Dezember 2017</a:t>
            </a:fld>
            <a:endParaRPr lang="de-DE" altLang="de-DE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96795" y="6475505"/>
            <a:ext cx="289560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dirty="0">
                <a:solidFill>
                  <a:srgbClr val="0A87AA"/>
                </a:solidFill>
              </a:defRPr>
            </a:lvl1pPr>
          </a:lstStyle>
          <a:p>
            <a:pPr>
              <a:defRPr/>
            </a:pPr>
            <a:endParaRPr lang="de-DE" altLang="de-DE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28168" y="6475505"/>
            <a:ext cx="908649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rgbClr val="0A87AA"/>
                </a:solidFill>
              </a:defRPr>
            </a:lvl1pPr>
          </a:lstStyle>
          <a:p>
            <a:pPr>
              <a:defRPr/>
            </a:pPr>
            <a:fld id="{95E632CD-F390-4FAC-92B9-CA5179DD41E7}" type="slidenum">
              <a:rPr lang="de-DE" altLang="de-DE" smtClean="0"/>
              <a:pPr>
                <a:defRPr/>
              </a:pPr>
              <a:t>‹Nr.›</a:t>
            </a:fld>
            <a:endParaRPr lang="de-DE" altLang="de-DE" dirty="0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25577822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037965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3B3B3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2337683"/>
            <a:ext cx="4038600" cy="3788480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3B3B3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solidFill>
                  <a:srgbClr val="3B3B3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rgbClr val="3B3B3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solidFill>
                  <a:srgbClr val="3B3B3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solidFill>
                  <a:srgbClr val="3B3B3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2337683"/>
            <a:ext cx="4038600" cy="3788480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3B3B3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solidFill>
                  <a:srgbClr val="3B3B3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rgbClr val="3B3B3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solidFill>
                  <a:srgbClr val="3B3B3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solidFill>
                  <a:srgbClr val="3B3B3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727423" y="6475505"/>
            <a:ext cx="213360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aseline="0">
                <a:solidFill>
                  <a:srgbClr val="0A87AA"/>
                </a:solidFill>
              </a:defRPr>
            </a:lvl1pPr>
          </a:lstStyle>
          <a:p>
            <a:pPr>
              <a:defRPr/>
            </a:pPr>
            <a:fld id="{6DE7899E-E82D-4C30-93D4-E2B3DB6FE0BA}" type="datetime4">
              <a:rPr lang="de-DE" altLang="de-DE" smtClean="0"/>
              <a:pPr>
                <a:defRPr/>
              </a:pPr>
              <a:t>13. Dezember 2017</a:t>
            </a:fld>
            <a:endParaRPr lang="de-DE" altLang="de-DE" dirty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96795" y="6475505"/>
            <a:ext cx="289560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dirty="0">
                <a:solidFill>
                  <a:srgbClr val="0A87AA"/>
                </a:solidFill>
              </a:defRPr>
            </a:lvl1pPr>
          </a:lstStyle>
          <a:p>
            <a:pPr>
              <a:defRPr/>
            </a:pPr>
            <a:endParaRPr lang="de-DE" altLang="de-DE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28168" y="6475505"/>
            <a:ext cx="908649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rgbClr val="0A87AA"/>
                </a:solidFill>
              </a:defRPr>
            </a:lvl1pPr>
          </a:lstStyle>
          <a:p>
            <a:pPr>
              <a:defRPr/>
            </a:pPr>
            <a:fld id="{95E632CD-F390-4FAC-92B9-CA5179DD41E7}" type="slidenum">
              <a:rPr lang="de-DE" altLang="de-DE" smtClean="0"/>
              <a:pPr>
                <a:defRPr/>
              </a:pPr>
              <a:t>‹Nr.›</a:t>
            </a:fld>
            <a:endParaRPr lang="de-DE" altLang="de-DE" dirty="0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24647632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031875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3B3B3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2259510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solidFill>
                  <a:srgbClr val="3B3B3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899272"/>
            <a:ext cx="4040188" cy="3226891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B3B3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rgbClr val="3B3B3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solidFill>
                  <a:srgbClr val="3B3B3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rgbClr val="3B3B3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solidFill>
                  <a:srgbClr val="3B3B3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2259510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solidFill>
                  <a:srgbClr val="3B3B3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899272"/>
            <a:ext cx="4041775" cy="3226891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B3B3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rgbClr val="3B3B3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solidFill>
                  <a:srgbClr val="3B3B3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rgbClr val="3B3B3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solidFill>
                  <a:srgbClr val="3B3B3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727423" y="6475505"/>
            <a:ext cx="213360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aseline="0">
                <a:solidFill>
                  <a:srgbClr val="0A87AA"/>
                </a:solidFill>
              </a:defRPr>
            </a:lvl1pPr>
          </a:lstStyle>
          <a:p>
            <a:pPr>
              <a:defRPr/>
            </a:pPr>
            <a:fld id="{6DE7899E-E82D-4C30-93D4-E2B3DB6FE0BA}" type="datetime4">
              <a:rPr lang="de-DE" altLang="de-DE" smtClean="0"/>
              <a:pPr>
                <a:defRPr/>
              </a:pPr>
              <a:t>13. Dezember 2017</a:t>
            </a:fld>
            <a:endParaRPr lang="de-DE" altLang="de-DE" dirty="0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996795" y="6475505"/>
            <a:ext cx="289560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dirty="0">
                <a:solidFill>
                  <a:srgbClr val="0A87AA"/>
                </a:solidFill>
              </a:defRPr>
            </a:lvl1pPr>
          </a:lstStyle>
          <a:p>
            <a:pPr>
              <a:defRPr/>
            </a:pPr>
            <a:endParaRPr lang="de-DE" altLang="de-DE" dirty="0"/>
          </a:p>
        </p:txBody>
      </p:sp>
      <p:sp>
        <p:nvSpPr>
          <p:cNvPr id="12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7028168" y="6475505"/>
            <a:ext cx="908649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rgbClr val="0A87AA"/>
                </a:solidFill>
              </a:defRPr>
            </a:lvl1pPr>
          </a:lstStyle>
          <a:p>
            <a:pPr>
              <a:defRPr/>
            </a:pPr>
            <a:fld id="{95E632CD-F390-4FAC-92B9-CA5179DD41E7}" type="slidenum">
              <a:rPr lang="de-DE" altLang="de-DE" smtClean="0"/>
              <a:pPr>
                <a:defRPr/>
              </a:pPr>
              <a:t>‹Nr.›</a:t>
            </a:fld>
            <a:endParaRPr lang="de-DE" altLang="de-DE" dirty="0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7955227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037963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3B3B3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727423" y="6475505"/>
            <a:ext cx="213360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aseline="0">
                <a:solidFill>
                  <a:srgbClr val="0A87AA"/>
                </a:solidFill>
              </a:defRPr>
            </a:lvl1pPr>
          </a:lstStyle>
          <a:p>
            <a:pPr>
              <a:defRPr/>
            </a:pPr>
            <a:fld id="{6DE7899E-E82D-4C30-93D4-E2B3DB6FE0BA}" type="datetime4">
              <a:rPr lang="de-DE" altLang="de-DE" smtClean="0"/>
              <a:pPr>
                <a:defRPr/>
              </a:pPr>
              <a:t>13. Dezember 2017</a:t>
            </a:fld>
            <a:endParaRPr lang="de-DE" altLang="de-DE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96795" y="6475505"/>
            <a:ext cx="289560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dirty="0">
                <a:solidFill>
                  <a:srgbClr val="0A87AA"/>
                </a:solidFill>
              </a:defRPr>
            </a:lvl1pPr>
          </a:lstStyle>
          <a:p>
            <a:pPr>
              <a:defRPr/>
            </a:pPr>
            <a:endParaRPr lang="de-DE" altLang="de-DE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28168" y="6475505"/>
            <a:ext cx="908649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rgbClr val="0A87AA"/>
                </a:solidFill>
              </a:defRPr>
            </a:lvl1pPr>
          </a:lstStyle>
          <a:p>
            <a:pPr>
              <a:defRPr/>
            </a:pPr>
            <a:fld id="{95E632CD-F390-4FAC-92B9-CA5179DD41E7}" type="slidenum">
              <a:rPr lang="de-DE" altLang="de-DE" smtClean="0"/>
              <a:pPr>
                <a:defRPr/>
              </a:pPr>
              <a:t>‹Nr.›</a:t>
            </a:fld>
            <a:endParaRPr lang="de-DE" altLang="de-DE" dirty="0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15901883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727423" y="6475505"/>
            <a:ext cx="213360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aseline="0">
                <a:solidFill>
                  <a:srgbClr val="0A87AA"/>
                </a:solidFill>
              </a:defRPr>
            </a:lvl1pPr>
          </a:lstStyle>
          <a:p>
            <a:pPr>
              <a:defRPr/>
            </a:pPr>
            <a:fld id="{6DE7899E-E82D-4C30-93D4-E2B3DB6FE0BA}" type="datetime4">
              <a:rPr lang="de-DE" altLang="de-DE" smtClean="0"/>
              <a:pPr>
                <a:defRPr/>
              </a:pPr>
              <a:t>13. Dezember 2017</a:t>
            </a:fld>
            <a:endParaRPr lang="de-DE" altLang="de-DE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96795" y="6475505"/>
            <a:ext cx="289560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dirty="0">
                <a:solidFill>
                  <a:srgbClr val="0A87AA"/>
                </a:solidFill>
              </a:defRPr>
            </a:lvl1pPr>
          </a:lstStyle>
          <a:p>
            <a:pPr>
              <a:defRPr/>
            </a:pPr>
            <a:endParaRPr lang="de-DE" altLang="de-DE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28168" y="6475505"/>
            <a:ext cx="908649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rgbClr val="0A87AA"/>
                </a:solidFill>
              </a:defRPr>
            </a:lvl1pPr>
          </a:lstStyle>
          <a:p>
            <a:pPr>
              <a:defRPr/>
            </a:pPr>
            <a:fld id="{95E632CD-F390-4FAC-92B9-CA5179DD41E7}" type="slidenum">
              <a:rPr lang="de-DE" altLang="de-DE" smtClean="0"/>
              <a:pPr>
                <a:defRPr/>
              </a:pPr>
              <a:t>‹Nr.›</a:t>
            </a:fld>
            <a:endParaRPr lang="de-DE" altLang="de-DE" dirty="0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11638397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041621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3B3B3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1041621"/>
            <a:ext cx="5111750" cy="5084542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3B3B3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rgbClr val="3B3B3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rgbClr val="3B3B3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rgbClr val="3B3B3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rgbClr val="3B3B3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2203672"/>
            <a:ext cx="3008313" cy="39224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3B3B3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727423" y="6475505"/>
            <a:ext cx="213360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aseline="0">
                <a:solidFill>
                  <a:srgbClr val="0A87AA"/>
                </a:solidFill>
              </a:defRPr>
            </a:lvl1pPr>
          </a:lstStyle>
          <a:p>
            <a:pPr>
              <a:defRPr/>
            </a:pPr>
            <a:fld id="{6DE7899E-E82D-4C30-93D4-E2B3DB6FE0BA}" type="datetime4">
              <a:rPr lang="de-DE" altLang="de-DE" smtClean="0"/>
              <a:pPr>
                <a:defRPr/>
              </a:pPr>
              <a:t>13. Dezember 2017</a:t>
            </a:fld>
            <a:endParaRPr lang="de-DE" altLang="de-DE" dirty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96795" y="6475505"/>
            <a:ext cx="289560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dirty="0">
                <a:solidFill>
                  <a:srgbClr val="0A87AA"/>
                </a:solidFill>
              </a:defRPr>
            </a:lvl1pPr>
          </a:lstStyle>
          <a:p>
            <a:pPr>
              <a:defRPr/>
            </a:pPr>
            <a:endParaRPr lang="de-DE" altLang="de-DE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28168" y="6475505"/>
            <a:ext cx="908649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rgbClr val="0A87AA"/>
                </a:solidFill>
              </a:defRPr>
            </a:lvl1pPr>
          </a:lstStyle>
          <a:p>
            <a:pPr>
              <a:defRPr/>
            </a:pPr>
            <a:fld id="{95E632CD-F390-4FAC-92B9-CA5179DD41E7}" type="slidenum">
              <a:rPr lang="de-DE" altLang="de-DE" smtClean="0"/>
              <a:pPr>
                <a:defRPr/>
              </a:pPr>
              <a:t>‹Nr.›</a:t>
            </a:fld>
            <a:endParaRPr lang="de-DE" altLang="de-DE" dirty="0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3169586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3B3B3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1009815"/>
            <a:ext cx="5486400" cy="37177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3B3B3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727423" y="6475505"/>
            <a:ext cx="213360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aseline="0">
                <a:solidFill>
                  <a:srgbClr val="0A87AA"/>
                </a:solidFill>
              </a:defRPr>
            </a:lvl1pPr>
          </a:lstStyle>
          <a:p>
            <a:pPr>
              <a:defRPr/>
            </a:pPr>
            <a:fld id="{6DE7899E-E82D-4C30-93D4-E2B3DB6FE0BA}" type="datetime4">
              <a:rPr lang="de-DE" altLang="de-DE" smtClean="0"/>
              <a:pPr>
                <a:defRPr/>
              </a:pPr>
              <a:t>13. Dezember 2017</a:t>
            </a:fld>
            <a:endParaRPr lang="de-DE" altLang="de-DE" dirty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96795" y="6475505"/>
            <a:ext cx="289560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dirty="0">
                <a:solidFill>
                  <a:srgbClr val="0A87AA"/>
                </a:solidFill>
              </a:defRPr>
            </a:lvl1pPr>
          </a:lstStyle>
          <a:p>
            <a:pPr>
              <a:defRPr/>
            </a:pPr>
            <a:endParaRPr lang="de-DE" altLang="de-DE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28168" y="6475505"/>
            <a:ext cx="908649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rgbClr val="0A87AA"/>
                </a:solidFill>
              </a:defRPr>
            </a:lvl1pPr>
          </a:lstStyle>
          <a:p>
            <a:pPr>
              <a:defRPr/>
            </a:pPr>
            <a:fld id="{95E632CD-F390-4FAC-92B9-CA5179DD41E7}" type="slidenum">
              <a:rPr lang="de-DE" altLang="de-DE" smtClean="0"/>
              <a:pPr>
                <a:defRPr/>
              </a:pPr>
              <a:t>‹Nr.›</a:t>
            </a:fld>
            <a:endParaRPr lang="de-DE" altLang="de-DE" dirty="0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27905887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 userDrawn="1"/>
        </p:nvSpPr>
        <p:spPr>
          <a:xfrm>
            <a:off x="83081" y="486106"/>
            <a:ext cx="38328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10" dirty="0" smtClean="0">
                <a:solidFill>
                  <a:srgbClr val="0A87AA"/>
                </a:solidFill>
                <a:latin typeface="Franklin Gothic Demi" panose="020B0703020102020204" pitchFamily="34" charset="0"/>
              </a:rPr>
              <a:t>SPITZE</a:t>
            </a:r>
            <a:r>
              <a:rPr lang="de-DE" sz="1010" dirty="0" smtClean="0">
                <a:solidFill>
                  <a:srgbClr val="0A87AA"/>
                </a:solidFill>
                <a:latin typeface="Franklin Gothic Book" panose="020B0503020102020204" pitchFamily="34" charset="0"/>
              </a:rPr>
              <a:t> IN DER MEDIZIN. </a:t>
            </a:r>
            <a:r>
              <a:rPr lang="de-DE" sz="1010" dirty="0" smtClean="0">
                <a:solidFill>
                  <a:srgbClr val="0A87AA"/>
                </a:solidFill>
                <a:latin typeface="Franklin Gothic Demi" panose="020B0703020102020204" pitchFamily="34" charset="0"/>
              </a:rPr>
              <a:t>MENSCHLICH</a:t>
            </a:r>
            <a:r>
              <a:rPr lang="de-DE" sz="1010" dirty="0" smtClean="0">
                <a:solidFill>
                  <a:srgbClr val="0A87AA"/>
                </a:solidFill>
                <a:latin typeface="Franklin Gothic Book" panose="020B0503020102020204" pitchFamily="34" charset="0"/>
              </a:rPr>
              <a:t> IN DER BEGEGNUNG.</a:t>
            </a:r>
            <a:endParaRPr lang="de-DE" sz="1010" dirty="0">
              <a:solidFill>
                <a:srgbClr val="0A87AA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398461" y="215055"/>
            <a:ext cx="1456944" cy="707136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91855" y="6451336"/>
            <a:ext cx="1395984" cy="268224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8319376" y="6419428"/>
            <a:ext cx="82462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700" i="1" dirty="0" smtClean="0">
                <a:solidFill>
                  <a:srgbClr val="0A87AA"/>
                </a:solidFill>
                <a:latin typeface="Franklin Gothic Demi" panose="020B0703020102020204" pitchFamily="34" charset="0"/>
              </a:rPr>
              <a:t>ukr.de</a:t>
            </a:r>
            <a:endParaRPr lang="de-DE" sz="1700" i="1" dirty="0">
              <a:solidFill>
                <a:srgbClr val="0A87AA"/>
              </a:solidFill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4218168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60" r:id="rId1"/>
    <p:sldLayoutId id="2147493461" r:id="rId2"/>
    <p:sldLayoutId id="2147493462" r:id="rId3"/>
    <p:sldLayoutId id="2147493463" r:id="rId4"/>
    <p:sldLayoutId id="2147493464" r:id="rId5"/>
    <p:sldLayoutId id="2147493465" r:id="rId6"/>
    <p:sldLayoutId id="2147493466" r:id="rId7"/>
    <p:sldLayoutId id="2147493467" r:id="rId8"/>
    <p:sldLayoutId id="2147493468" r:id="rId9"/>
    <p:sldLayoutId id="2147493469" r:id="rId10"/>
    <p:sldLayoutId id="2147493470" r:id="rId11"/>
    <p:sldLayoutId id="2147493471" r:id="rId12"/>
    <p:sldLayoutId id="2147493472" r:id="rId13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Franklin Gothic Book" panose="020B05030201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ctr"/>
            <a:r>
              <a:rPr lang="de-DE" dirty="0" smtClean="0"/>
              <a:t>Klinik für Anästhesiologie – Prof. Dr. med. B. Graf, </a:t>
            </a:r>
            <a:r>
              <a:rPr lang="de-DE" dirty="0" err="1" smtClean="0"/>
              <a:t>MSc</a:t>
            </a:r>
            <a:endParaRPr lang="de-DE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Bildplatzhalter 1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35299" b="13379"/>
          <a:stretch/>
        </p:blipFill>
        <p:spPr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76215" y="4465854"/>
            <a:ext cx="87883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8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Schüler retten</a:t>
            </a:r>
            <a:r>
              <a:rPr lang="de-DE" sz="4800" dirty="0" smtClean="0">
                <a:solidFill>
                  <a:schemeClr val="bg1"/>
                </a:solidFill>
              </a:rPr>
              <a:t> Leben</a:t>
            </a:r>
            <a:endParaRPr lang="de-DE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867814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0A87AA"/>
                </a:solidFill>
              </a:rPr>
              <a:t>Telefonische Anleitung 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E1CFC1B8-5E91-4972-82BB-FE5033E8FD8B}" type="datetime4">
              <a:rPr lang="de-DE" altLang="de-DE" smtClean="0"/>
              <a:pPr>
                <a:defRPr/>
              </a:pPr>
              <a:t>13. Dezember 2017</a:t>
            </a:fld>
            <a:endParaRPr lang="de-DE" alt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5E632CD-F390-4FAC-92B9-CA5179DD41E7}" type="slidenum">
              <a:rPr lang="de-DE" altLang="de-DE" smtClean="0"/>
              <a:pPr>
                <a:defRPr/>
              </a:pPr>
              <a:t>10</a:t>
            </a:fld>
            <a:endParaRPr lang="de-DE" altLang="de-DE" dirty="0"/>
          </a:p>
        </p:txBody>
      </p:sp>
      <p:sp>
        <p:nvSpPr>
          <p:cNvPr id="10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176214" y="1854562"/>
            <a:ext cx="8788399" cy="45719"/>
          </a:xfrm>
          <a:solidFill>
            <a:srgbClr val="C00000"/>
          </a:solidFill>
        </p:spPr>
        <p:txBody>
          <a:bodyPr/>
          <a:lstStyle/>
          <a:p>
            <a:pPr algn="ctr"/>
            <a:endParaRPr lang="de-DE" sz="100" dirty="0"/>
          </a:p>
        </p:txBody>
      </p:sp>
      <p:pic>
        <p:nvPicPr>
          <p:cNvPr id="12" name="Picture 6" descr="STIFTA_100Pro_Illu02_RETTUNGSLEITSTELLE_150dpi_rg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1168" y="2270987"/>
            <a:ext cx="5078413" cy="383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 descr="STIFTA_100Pro_Illu01_TELEFONIEREN_150dpi_rg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81535" y="2805974"/>
            <a:ext cx="2601913" cy="329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feld 13"/>
          <p:cNvSpPr txBox="1">
            <a:spLocks noChangeArrowheads="1"/>
          </p:cNvSpPr>
          <p:nvPr/>
        </p:nvSpPr>
        <p:spPr bwMode="auto">
          <a:xfrm rot="20046631">
            <a:off x="1254509" y="3341836"/>
            <a:ext cx="5961888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sz="2400" b="1" kern="0" noProof="0" dirty="0" smtClean="0">
                <a:solidFill>
                  <a:srgbClr val="FF0000"/>
                </a:solidFill>
              </a:rPr>
              <a:t>Hemmschwellen, Unwissenheit, Zweifel</a:t>
            </a:r>
            <a:endParaRPr kumimoji="0" lang="de-DE" altLang="de-DE" sz="24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1920506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smtClean="0"/>
              <a:t>Die rettungskette</a:t>
            </a:r>
            <a:endParaRPr lang="de-DE" dirty="0"/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176214" y="1854562"/>
            <a:ext cx="8788399" cy="45719"/>
          </a:xfrm>
          <a:solidFill>
            <a:srgbClr val="C00000"/>
          </a:solidFill>
        </p:spPr>
        <p:txBody>
          <a:bodyPr/>
          <a:lstStyle/>
          <a:p>
            <a:pPr algn="ctr"/>
            <a:endParaRPr lang="de-DE" sz="100" dirty="0"/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116013" y="2214563"/>
            <a:ext cx="6985000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feld 1"/>
          <p:cNvSpPr txBox="1">
            <a:spLocks noChangeArrowheads="1"/>
          </p:cNvSpPr>
          <p:nvPr/>
        </p:nvSpPr>
        <p:spPr bwMode="auto">
          <a:xfrm>
            <a:off x="323850" y="2003410"/>
            <a:ext cx="2295052" cy="36933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dirty="0">
                <a:latin typeface="Franklin Gothic Book" panose="020B0503020102020204" pitchFamily="34" charset="0"/>
              </a:rPr>
              <a:t>Gehirn:	</a:t>
            </a:r>
            <a:r>
              <a:rPr lang="de-DE" altLang="de-DE" dirty="0" smtClean="0">
                <a:latin typeface="Franklin Gothic Book" panose="020B0503020102020204" pitchFamily="34" charset="0"/>
              </a:rPr>
              <a:t>4-5 Minuten</a:t>
            </a:r>
            <a:endParaRPr lang="de-DE" altLang="de-DE" dirty="0">
              <a:latin typeface="Franklin Gothic Book" panose="020B0503020102020204" pitchFamily="34" charset="0"/>
            </a:endParaRPr>
          </a:p>
        </p:txBody>
      </p:sp>
      <p:sp>
        <p:nvSpPr>
          <p:cNvPr id="7" name="Ellipse 6"/>
          <p:cNvSpPr/>
          <p:nvPr/>
        </p:nvSpPr>
        <p:spPr>
          <a:xfrm>
            <a:off x="5286375" y="2871823"/>
            <a:ext cx="3230562" cy="8977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803642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smtClean="0"/>
              <a:t>Herz-Lungen-Maschine</a:t>
            </a:r>
            <a:endParaRPr lang="de-DE" dirty="0"/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176214" y="1854562"/>
            <a:ext cx="8788399" cy="45719"/>
          </a:xfrm>
          <a:solidFill>
            <a:srgbClr val="C00000"/>
          </a:solidFill>
        </p:spPr>
        <p:txBody>
          <a:bodyPr/>
          <a:lstStyle/>
          <a:p>
            <a:pPr algn="ctr"/>
            <a:endParaRPr lang="de-DE" sz="1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95288" y="2141537"/>
            <a:ext cx="8293100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9013" y="4557712"/>
            <a:ext cx="2619375" cy="1743075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609975" y="3924300"/>
            <a:ext cx="3952875" cy="1866900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3125" y="2573885"/>
            <a:ext cx="3581399" cy="238325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1019717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smtClean="0"/>
              <a:t>Die rettungskette</a:t>
            </a:r>
            <a:endParaRPr lang="de-DE" dirty="0"/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176214" y="1854562"/>
            <a:ext cx="8788399" cy="45719"/>
          </a:xfrm>
          <a:solidFill>
            <a:srgbClr val="C00000"/>
          </a:solidFill>
        </p:spPr>
        <p:txBody>
          <a:bodyPr/>
          <a:lstStyle/>
          <a:p>
            <a:pPr algn="ctr"/>
            <a:endParaRPr lang="de-DE" sz="100" dirty="0"/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116013" y="2214563"/>
            <a:ext cx="6985000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feld 1"/>
          <p:cNvSpPr txBox="1">
            <a:spLocks noChangeArrowheads="1"/>
          </p:cNvSpPr>
          <p:nvPr/>
        </p:nvSpPr>
        <p:spPr bwMode="auto">
          <a:xfrm>
            <a:off x="323850" y="2003410"/>
            <a:ext cx="2295052" cy="36933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dirty="0">
                <a:latin typeface="Franklin Gothic Book" panose="020B0503020102020204" pitchFamily="34" charset="0"/>
              </a:rPr>
              <a:t>Gehirn:	</a:t>
            </a:r>
            <a:r>
              <a:rPr lang="de-DE" altLang="de-DE" dirty="0" smtClean="0">
                <a:latin typeface="Franklin Gothic Book" panose="020B0503020102020204" pitchFamily="34" charset="0"/>
              </a:rPr>
              <a:t>4-5 Minuten</a:t>
            </a:r>
            <a:endParaRPr lang="de-DE" altLang="de-DE" dirty="0">
              <a:latin typeface="Franklin Gothic Book" panose="020B0503020102020204" pitchFamily="34" charset="0"/>
            </a:endParaRPr>
          </a:p>
        </p:txBody>
      </p:sp>
      <p:sp>
        <p:nvSpPr>
          <p:cNvPr id="7" name="Ellipse 6"/>
          <p:cNvSpPr/>
          <p:nvPr/>
        </p:nvSpPr>
        <p:spPr>
          <a:xfrm>
            <a:off x="1471376" y="4043363"/>
            <a:ext cx="4802187" cy="158674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3847193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/>
          <p:cNvSpPr>
            <a:spLocks noGrp="1"/>
          </p:cNvSpPr>
          <p:nvPr>
            <p:ph type="body" sz="quarter" idx="11"/>
          </p:nvPr>
        </p:nvSpPr>
        <p:spPr>
          <a:xfrm>
            <a:off x="417745" y="2238234"/>
            <a:ext cx="8546868" cy="4210784"/>
          </a:xfrm>
        </p:spPr>
        <p:txBody>
          <a:bodyPr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3B3B3A"/>
                </a:solidFill>
              </a:rPr>
              <a:t>Bis zum Eintreffen des Rettungsdienstes vergehen circa 8-10 Minuten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de-DE" dirty="0">
              <a:solidFill>
                <a:srgbClr val="3B3B3A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3B3B3A"/>
                </a:solidFill>
              </a:rPr>
              <a:t>Dieses kritische Zeitfenster kann nur durch die Maßnahmen von Ersthelfern überbrückt </a:t>
            </a:r>
            <a:r>
              <a:rPr lang="de-DE" dirty="0" smtClean="0">
                <a:solidFill>
                  <a:srgbClr val="3B3B3A"/>
                </a:solidFill>
              </a:rPr>
              <a:t>werden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de-DE" dirty="0">
              <a:solidFill>
                <a:srgbClr val="3B3B3A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rgbClr val="3B3B3A"/>
                </a:solidFill>
              </a:rPr>
              <a:t>Die </a:t>
            </a:r>
            <a:r>
              <a:rPr lang="de-DE" dirty="0">
                <a:solidFill>
                  <a:srgbClr val="3B3B3A"/>
                </a:solidFill>
              </a:rPr>
              <a:t>Helferquote </a:t>
            </a:r>
            <a:r>
              <a:rPr lang="de-DE" dirty="0" smtClean="0">
                <a:solidFill>
                  <a:srgbClr val="3B3B3A"/>
                </a:solidFill>
              </a:rPr>
              <a:t>ist mit 15% alarmierend gering</a:t>
            </a:r>
            <a:r>
              <a:rPr lang="de-DE" dirty="0"/>
              <a:t>, </a:t>
            </a:r>
          </a:p>
          <a:p>
            <a:pPr algn="just"/>
            <a:r>
              <a:rPr lang="de-DE" dirty="0" smtClean="0"/>
              <a:t>     sodass ein Großteil </a:t>
            </a:r>
            <a:r>
              <a:rPr lang="de-DE" dirty="0"/>
              <a:t>der Patienten trotz intensiver </a:t>
            </a:r>
            <a:r>
              <a:rPr lang="de-DE" dirty="0" smtClean="0"/>
              <a:t>Therapie-</a:t>
            </a:r>
          </a:p>
          <a:p>
            <a:pPr algn="just"/>
            <a:r>
              <a:rPr lang="de-DE" dirty="0"/>
              <a:t> </a:t>
            </a:r>
            <a:r>
              <a:rPr lang="de-DE" dirty="0" smtClean="0"/>
              <a:t>    </a:t>
            </a:r>
            <a:r>
              <a:rPr lang="de-DE" dirty="0" err="1" smtClean="0"/>
              <a:t>maßnahmen</a:t>
            </a:r>
            <a:r>
              <a:rPr lang="de-DE" dirty="0" smtClean="0"/>
              <a:t> im Krankenhaus verstirbt</a:t>
            </a:r>
            <a:endParaRPr lang="de-DE" dirty="0" smtClean="0">
              <a:solidFill>
                <a:srgbClr val="3B3B3A"/>
              </a:solidFill>
            </a:endParaRPr>
          </a:p>
          <a:p>
            <a:pPr algn="just"/>
            <a:endParaRPr lang="de-DE" dirty="0">
              <a:solidFill>
                <a:srgbClr val="3B3B3A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de-DE" dirty="0" smtClean="0">
              <a:solidFill>
                <a:srgbClr val="3B3B3A"/>
              </a:solidFill>
            </a:endParaRPr>
          </a:p>
          <a:p>
            <a:pPr algn="just"/>
            <a:endParaRPr lang="de-DE" dirty="0" smtClean="0">
              <a:solidFill>
                <a:srgbClr val="3B3B3A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de-DE" dirty="0">
              <a:solidFill>
                <a:srgbClr val="3B3B3A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0553" y="3344341"/>
            <a:ext cx="1998569" cy="1998569"/>
          </a:xfrm>
          <a:prstGeom prst="rect">
            <a:avLst/>
          </a:prstGeom>
        </p:spPr>
      </p:pic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smtClean="0"/>
              <a:t>Ersthelfer</a:t>
            </a:r>
            <a:endParaRPr lang="de-DE" dirty="0" smtClean="0">
              <a:solidFill>
                <a:srgbClr val="0A87AA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E1CFC1B8-5E91-4972-82BB-FE5033E8FD8B}" type="datetime4">
              <a:rPr lang="de-DE" altLang="de-DE" smtClean="0"/>
              <a:pPr>
                <a:defRPr/>
              </a:pPr>
              <a:t>13. Dezember 2017</a:t>
            </a:fld>
            <a:endParaRPr lang="de-DE" alt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5E632CD-F390-4FAC-92B9-CA5179DD41E7}" type="slidenum">
              <a:rPr lang="de-DE" altLang="de-DE" smtClean="0"/>
              <a:pPr>
                <a:defRPr/>
              </a:pPr>
              <a:t>14</a:t>
            </a:fld>
            <a:endParaRPr lang="de-DE" altLang="de-DE" dirty="0"/>
          </a:p>
        </p:txBody>
      </p:sp>
      <p:sp>
        <p:nvSpPr>
          <p:cNvPr id="10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176214" y="1854562"/>
            <a:ext cx="8788399" cy="45719"/>
          </a:xfrm>
          <a:solidFill>
            <a:srgbClr val="C00000"/>
          </a:solidFill>
        </p:spPr>
        <p:txBody>
          <a:bodyPr/>
          <a:lstStyle/>
          <a:p>
            <a:pPr algn="ctr"/>
            <a:endParaRPr lang="de-DE" sz="100" dirty="0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429270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smtClean="0"/>
              <a:t>Die rettungskette</a:t>
            </a:r>
            <a:endParaRPr lang="de-DE" dirty="0"/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176214" y="1854562"/>
            <a:ext cx="8788399" cy="45719"/>
          </a:xfrm>
          <a:solidFill>
            <a:srgbClr val="C00000"/>
          </a:solidFill>
        </p:spPr>
        <p:txBody>
          <a:bodyPr/>
          <a:lstStyle/>
          <a:p>
            <a:pPr algn="ctr"/>
            <a:endParaRPr lang="de-DE" sz="100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116013" y="2214558"/>
            <a:ext cx="6985000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Bogen 7"/>
          <p:cNvSpPr/>
          <p:nvPr/>
        </p:nvSpPr>
        <p:spPr>
          <a:xfrm>
            <a:off x="-2413000" y="3798898"/>
            <a:ext cx="8497888" cy="2160587"/>
          </a:xfrm>
          <a:prstGeom prst="arc">
            <a:avLst/>
          </a:prstGeom>
          <a:ln w="3810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9" name="Bogen 8"/>
          <p:cNvSpPr/>
          <p:nvPr/>
        </p:nvSpPr>
        <p:spPr>
          <a:xfrm flipH="1" flipV="1">
            <a:off x="6042024" y="3554418"/>
            <a:ext cx="5256212" cy="2160588"/>
          </a:xfrm>
          <a:prstGeom prst="arc">
            <a:avLst>
              <a:gd name="adj1" fmla="val 16267046"/>
              <a:gd name="adj2" fmla="val 21586568"/>
            </a:avLst>
          </a:prstGeom>
          <a:ln w="3810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0" name="Textfeld 9"/>
          <p:cNvSpPr txBox="1"/>
          <p:nvPr/>
        </p:nvSpPr>
        <p:spPr>
          <a:xfrm>
            <a:off x="8081963" y="3573463"/>
            <a:ext cx="863600" cy="6461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b="1" dirty="0">
                <a:latin typeface="Arial" charset="0"/>
              </a:rPr>
              <a:t>Laien-</a:t>
            </a:r>
            <a:br>
              <a:rPr lang="de-DE" b="1" dirty="0">
                <a:latin typeface="Arial" charset="0"/>
              </a:rPr>
            </a:br>
            <a:r>
              <a:rPr lang="de-DE" b="1" dirty="0">
                <a:latin typeface="Arial" charset="0"/>
              </a:rPr>
              <a:t>CPR</a:t>
            </a:r>
          </a:p>
        </p:txBody>
      </p:sp>
      <p:cxnSp>
        <p:nvCxnSpPr>
          <p:cNvPr id="11" name="Gerade Verbindung mit Pfeil 10"/>
          <p:cNvCxnSpPr/>
          <p:nvPr/>
        </p:nvCxnSpPr>
        <p:spPr>
          <a:xfrm flipH="1">
            <a:off x="6042024" y="3895725"/>
            <a:ext cx="2039940" cy="71913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/>
          <p:cNvSpPr txBox="1">
            <a:spLocks noChangeArrowheads="1"/>
          </p:cNvSpPr>
          <p:nvPr/>
        </p:nvSpPr>
        <p:spPr bwMode="auto">
          <a:xfrm rot="20046631">
            <a:off x="597275" y="3341836"/>
            <a:ext cx="7276351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sz="2400" b="1" kern="0" dirty="0" smtClean="0">
                <a:solidFill>
                  <a:srgbClr val="FF0000"/>
                </a:solidFill>
              </a:rPr>
              <a:t>Zielsetzung: Er</a:t>
            </a:r>
            <a:r>
              <a:rPr kumimoji="0" lang="de-DE" altLang="de-DE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höhung</a:t>
            </a:r>
            <a:r>
              <a:rPr kumimoji="0" lang="de-DE" altLang="de-DE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 der </a:t>
            </a:r>
            <a:r>
              <a:rPr kumimoji="0" lang="de-DE" altLang="de-DE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Laienreanimationrate</a:t>
            </a:r>
            <a:endParaRPr kumimoji="0" lang="de-DE" altLang="de-DE" sz="24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3921722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>
          <a:xfrm>
            <a:off x="417746" y="2243999"/>
            <a:ext cx="8275878" cy="3856764"/>
          </a:xfrm>
        </p:spPr>
        <p:txBody>
          <a:bodyPr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dirty="0">
                <a:latin typeface="Franklin Gothic Book" panose="020B0503020102020204" pitchFamily="34" charset="0"/>
              </a:rPr>
              <a:t>Ziel ist es, das Bewusstsein für lebensrettende Fähigkeiten jedes Einzelnen zu schärfen, Hemmschwellen abzubauen und über lebensentscheidende Sofortmaßnahmen zu informieren</a:t>
            </a:r>
            <a:r>
              <a:rPr lang="de-DE" dirty="0" smtClean="0">
                <a:latin typeface="Franklin Gothic Book" panose="020B0503020102020204" pitchFamily="34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de-DE" dirty="0">
              <a:latin typeface="Franklin Gothic Book" panose="020B0503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dirty="0" smtClean="0"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Neben </a:t>
            </a:r>
            <a:r>
              <a:rPr lang="de-DE" dirty="0"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der direkten Schulung der Schülerinnen und Schüler in den Basismaßnahmen der Herz-Lungen-Wiederbelebung können diese zusätzlich auch als Multiplikatoren in den eigenen Familien fungieren und somit vielleicht ein weiterer Teil der Bevölkerung erreicht </a:t>
            </a:r>
            <a:r>
              <a:rPr lang="de-DE" dirty="0" smtClean="0"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werden.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de-DE" dirty="0">
              <a:latin typeface="Franklin Gothic Book" panose="020B05030201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dirty="0" smtClean="0">
                <a:latin typeface="Franklin Gothic Book" panose="020B0503020102020204" pitchFamily="34" charset="0"/>
              </a:rPr>
              <a:t>Schätzungen zufolge, könnten dadurch circa 8000 Menschen pro Jahr in Deutschland </a:t>
            </a:r>
            <a:r>
              <a:rPr lang="de-DE" dirty="0" err="1" smtClean="0">
                <a:latin typeface="Franklin Gothic Book" panose="020B0503020102020204" pitchFamily="34" charset="0"/>
              </a:rPr>
              <a:t>geretten</a:t>
            </a:r>
            <a:r>
              <a:rPr lang="de-DE" dirty="0" smtClean="0">
                <a:latin typeface="Franklin Gothic Book" panose="020B0503020102020204" pitchFamily="34" charset="0"/>
              </a:rPr>
              <a:t> werden! </a:t>
            </a:r>
            <a:endParaRPr lang="de-DE" dirty="0">
              <a:latin typeface="Franklin Gothic Book" panose="020B0503020102020204" pitchFamily="34" charset="0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err="1" smtClean="0"/>
              <a:t>zielsetzung</a:t>
            </a:r>
            <a:endParaRPr lang="de-DE" dirty="0"/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176214" y="1854562"/>
            <a:ext cx="8788399" cy="45719"/>
          </a:xfrm>
          <a:solidFill>
            <a:srgbClr val="C00000"/>
          </a:solidFill>
        </p:spPr>
        <p:txBody>
          <a:bodyPr/>
          <a:lstStyle/>
          <a:p>
            <a:pPr algn="ctr"/>
            <a:endParaRPr lang="de-DE" sz="1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60591"/>
            <a:ext cx="9144000" cy="351011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8078" y="3731796"/>
            <a:ext cx="2535213" cy="272927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1268934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>
          <a:xfrm>
            <a:off x="423080" y="2261911"/>
            <a:ext cx="5964071" cy="333447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Franklin Gothic Book" panose="020B0503020102020204" pitchFamily="34" charset="0"/>
              </a:rPr>
              <a:t>E</a:t>
            </a:r>
            <a:r>
              <a:rPr lang="de-DE" dirty="0" smtClean="0">
                <a:latin typeface="Franklin Gothic Book" panose="020B0503020102020204" pitchFamily="34" charset="0"/>
              </a:rPr>
              <a:t>ntsprechend </a:t>
            </a:r>
            <a:r>
              <a:rPr lang="de-DE" dirty="0">
                <a:latin typeface="Franklin Gothic Book" panose="020B0503020102020204" pitchFamily="34" charset="0"/>
              </a:rPr>
              <a:t>des Beschlusses der Kultusministerkonferenz aus dem Jahr 2014 </a:t>
            </a:r>
            <a:r>
              <a:rPr lang="de-DE" dirty="0" smtClean="0">
                <a:latin typeface="Franklin Gothic Book" panose="020B0503020102020204" pitchFamily="34" charset="0"/>
              </a:rPr>
              <a:t>werden daher zwei </a:t>
            </a:r>
            <a:r>
              <a:rPr lang="de-DE" dirty="0">
                <a:latin typeface="Franklin Gothic Book" panose="020B0503020102020204" pitchFamily="34" charset="0"/>
              </a:rPr>
              <a:t>Unterrichtseinheiten zum Thema „Reanimation“ an allen weiterführenden Schulen ab der 7. Klasse </a:t>
            </a:r>
            <a:r>
              <a:rPr lang="de-DE" dirty="0" smtClean="0">
                <a:latin typeface="Franklin Gothic Book" panose="020B0503020102020204" pitchFamily="34" charset="0"/>
              </a:rPr>
              <a:t>eingeführt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 smtClean="0">
              <a:latin typeface="Franklin Gothic Book" panose="020B05030201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Ziel </a:t>
            </a:r>
            <a:r>
              <a:rPr lang="de-DE" dirty="0"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der Initiative „</a:t>
            </a:r>
            <a:r>
              <a:rPr lang="de-DE" b="1" dirty="0"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Schüler retten Leben</a:t>
            </a:r>
            <a:r>
              <a:rPr lang="de-DE" dirty="0"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 ist die Anhebung der Laienreanimationsquote in Deutschland durch die vermehrte </a:t>
            </a:r>
            <a:r>
              <a:rPr lang="de-DE" dirty="0" smtClean="0"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Schulung</a:t>
            </a:r>
            <a:endParaRPr lang="de-DE" dirty="0">
              <a:latin typeface="Franklin Gothic Book" panose="020B0503020102020204" pitchFamily="34" charset="0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smtClean="0"/>
              <a:t>Schüler retten leben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176214" y="1854562"/>
            <a:ext cx="8788399" cy="45719"/>
          </a:xfrm>
          <a:solidFill>
            <a:srgbClr val="C00000"/>
          </a:solidFill>
        </p:spPr>
        <p:txBody>
          <a:bodyPr/>
          <a:lstStyle/>
          <a:p>
            <a:pPr algn="ctr"/>
            <a:endParaRPr lang="de-DE" sz="100" dirty="0"/>
          </a:p>
        </p:txBody>
      </p:sp>
      <p:pic>
        <p:nvPicPr>
          <p:cNvPr id="8" name="Grafik 7"/>
          <p:cNvPicPr/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541164" y="2644048"/>
            <a:ext cx="2402841" cy="2360461"/>
          </a:xfrm>
          <a:prstGeom prst="rect">
            <a:avLst/>
          </a:prstGeom>
          <a:noFill/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50" y="4891538"/>
            <a:ext cx="4324350" cy="14097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3970744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>
          <a:xfrm>
            <a:off x="423080" y="2261911"/>
            <a:ext cx="5964071" cy="333447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Die </a:t>
            </a:r>
            <a:r>
              <a:rPr lang="de-DE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Ausbildung der Schülerinnen und Schüler erfolgt im Rahmen ihres Schulunterrichts. </a:t>
            </a:r>
            <a:endParaRPr lang="de-DE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Die </a:t>
            </a:r>
            <a:r>
              <a:rPr lang="de-DE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Umsetzung der Ausbildung orientiert sich unter anderem an dem Curriculum des German </a:t>
            </a:r>
            <a:r>
              <a:rPr lang="de-DE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Resuscitation</a:t>
            </a:r>
            <a:r>
              <a:rPr lang="de-DE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Council – GRC und der Bundesarbeitsgemeinschaft Erste-Hilfe (BAGEH) der Hilfsorganisationen </a:t>
            </a:r>
            <a:endParaRPr lang="de-DE" dirty="0">
              <a:latin typeface="Franklin Gothic Book" panose="020B0503020102020204" pitchFamily="34" charset="0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smtClean="0"/>
              <a:t>Schüler retten leben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176214" y="1854562"/>
            <a:ext cx="8788399" cy="45719"/>
          </a:xfrm>
          <a:solidFill>
            <a:srgbClr val="C00000"/>
          </a:solidFill>
        </p:spPr>
        <p:txBody>
          <a:bodyPr/>
          <a:lstStyle/>
          <a:p>
            <a:pPr algn="ctr"/>
            <a:endParaRPr lang="de-DE" sz="100" dirty="0"/>
          </a:p>
        </p:txBody>
      </p:sp>
      <p:pic>
        <p:nvPicPr>
          <p:cNvPr id="8" name="Grafik 7"/>
          <p:cNvPicPr/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541164" y="2644048"/>
            <a:ext cx="2402841" cy="2360461"/>
          </a:xfrm>
          <a:prstGeom prst="rect">
            <a:avLst/>
          </a:prstGeom>
          <a:noFill/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50" y="4891538"/>
            <a:ext cx="4324350" cy="14097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067" y="2103005"/>
            <a:ext cx="3999323" cy="265199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9268" y="2573885"/>
            <a:ext cx="5297883" cy="2962913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5140" y="3171546"/>
            <a:ext cx="4359018" cy="3200677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7"/>
          <a:srcRect l="320" t="14748" r="-241" b="12830"/>
          <a:stretch/>
        </p:blipFill>
        <p:spPr>
          <a:xfrm>
            <a:off x="104099" y="2057400"/>
            <a:ext cx="8925602" cy="431482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525155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smtClean="0"/>
              <a:t>Schüler retten leben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176214" y="1854562"/>
            <a:ext cx="8788399" cy="45719"/>
          </a:xfrm>
          <a:solidFill>
            <a:srgbClr val="C00000"/>
          </a:solidFill>
        </p:spPr>
        <p:txBody>
          <a:bodyPr/>
          <a:lstStyle/>
          <a:p>
            <a:pPr algn="ctr"/>
            <a:endParaRPr lang="de-DE" sz="100" dirty="0"/>
          </a:p>
        </p:txBody>
      </p:sp>
      <p:pic>
        <p:nvPicPr>
          <p:cNvPr id="8" name="Grafik 7"/>
          <p:cNvPicPr/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566005" y="2644048"/>
            <a:ext cx="2402841" cy="2360461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76214" y="2128881"/>
            <a:ext cx="6575719" cy="4200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Ellipse 9"/>
          <p:cNvSpPr/>
          <p:nvPr/>
        </p:nvSpPr>
        <p:spPr>
          <a:xfrm>
            <a:off x="1023938" y="5517356"/>
            <a:ext cx="4192587" cy="43338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3125686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/>
          <p:cNvSpPr>
            <a:spLocks noGrp="1"/>
          </p:cNvSpPr>
          <p:nvPr>
            <p:ph type="body" sz="quarter" idx="11"/>
          </p:nvPr>
        </p:nvSpPr>
        <p:spPr>
          <a:xfrm>
            <a:off x="417745" y="2238234"/>
            <a:ext cx="8546868" cy="4210784"/>
          </a:xfrm>
        </p:spPr>
        <p:txBody>
          <a:bodyPr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3B3B3A"/>
                </a:solidFill>
              </a:rPr>
              <a:t>Der plötzliche Herztod ist eine der häufigsten Todesursachen in Deutschland und weltweit die dritthäufigste Todesursache der </a:t>
            </a:r>
            <a:r>
              <a:rPr lang="de-DE" dirty="0" smtClean="0">
                <a:solidFill>
                  <a:srgbClr val="3B3B3A"/>
                </a:solidFill>
              </a:rPr>
              <a:t>Industrienationen </a:t>
            </a:r>
          </a:p>
          <a:p>
            <a:pPr algn="just"/>
            <a:endParaRPr lang="de-DE" dirty="0" smtClean="0">
              <a:solidFill>
                <a:srgbClr val="3B3B3A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rgbClr val="3B3B3A"/>
                </a:solidFill>
              </a:rPr>
              <a:t>Jährlich sind in Deutschland </a:t>
            </a:r>
          </a:p>
          <a:p>
            <a:pPr algn="just"/>
            <a:r>
              <a:rPr lang="de-DE" dirty="0" smtClean="0">
                <a:solidFill>
                  <a:srgbClr val="3B3B3A"/>
                </a:solidFill>
              </a:rPr>
              <a:t>     circa </a:t>
            </a:r>
            <a:r>
              <a:rPr lang="de-DE" dirty="0">
                <a:solidFill>
                  <a:srgbClr val="3B3B3A"/>
                </a:solidFill>
              </a:rPr>
              <a:t>70.000-80.000 </a:t>
            </a:r>
            <a:r>
              <a:rPr lang="de-DE" dirty="0" smtClean="0">
                <a:solidFill>
                  <a:srgbClr val="3B3B3A"/>
                </a:solidFill>
              </a:rPr>
              <a:t>Menschen betroffen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de-DE" dirty="0">
              <a:solidFill>
                <a:srgbClr val="3B3B3A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rgbClr val="3B3B3A"/>
                </a:solidFill>
              </a:rPr>
              <a:t>Ursächlich sind </a:t>
            </a:r>
            <a:r>
              <a:rPr lang="de-DE" dirty="0">
                <a:solidFill>
                  <a:srgbClr val="3B3B3A"/>
                </a:solidFill>
              </a:rPr>
              <a:t>maligne Arrhythmien, </a:t>
            </a:r>
            <a:r>
              <a:rPr lang="de-DE" dirty="0" smtClean="0">
                <a:solidFill>
                  <a:srgbClr val="3B3B3A"/>
                </a:solidFill>
              </a:rPr>
              <a:t>also Unregelmäßigkeiten des Herzschlages, die zu einem Herz-Kreislaufstillstand führen</a:t>
            </a:r>
          </a:p>
          <a:p>
            <a:pPr algn="just"/>
            <a:endParaRPr lang="de-DE" dirty="0">
              <a:solidFill>
                <a:srgbClr val="3B3B3A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de-DE" dirty="0" smtClean="0">
              <a:solidFill>
                <a:srgbClr val="3B3B3A"/>
              </a:solidFill>
            </a:endParaRPr>
          </a:p>
          <a:p>
            <a:pPr algn="just"/>
            <a:endParaRPr lang="de-DE" dirty="0" smtClean="0">
              <a:solidFill>
                <a:srgbClr val="3B3B3A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de-DE" dirty="0">
              <a:solidFill>
                <a:srgbClr val="3B3B3A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0553" y="4476936"/>
            <a:ext cx="1998569" cy="1998569"/>
          </a:xfrm>
          <a:prstGeom prst="rect">
            <a:avLst/>
          </a:prstGeom>
        </p:spPr>
      </p:pic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smtClean="0"/>
              <a:t>Der plötzliche </a:t>
            </a:r>
            <a:r>
              <a:rPr lang="de-DE" dirty="0" err="1" smtClean="0"/>
              <a:t>herztod</a:t>
            </a:r>
            <a:endParaRPr lang="de-DE" dirty="0" smtClean="0">
              <a:solidFill>
                <a:srgbClr val="0A87AA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E1CFC1B8-5E91-4972-82BB-FE5033E8FD8B}" type="datetime4">
              <a:rPr lang="de-DE" altLang="de-DE" smtClean="0"/>
              <a:pPr>
                <a:defRPr/>
              </a:pPr>
              <a:t>13. Dezember 2017</a:t>
            </a:fld>
            <a:endParaRPr lang="de-DE" alt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5E632CD-F390-4FAC-92B9-CA5179DD41E7}" type="slidenum">
              <a:rPr lang="de-DE" altLang="de-DE" smtClean="0"/>
              <a:pPr>
                <a:defRPr/>
              </a:pPr>
              <a:t>2</a:t>
            </a:fld>
            <a:endParaRPr lang="de-DE" altLang="de-DE" dirty="0"/>
          </a:p>
        </p:txBody>
      </p:sp>
      <p:sp>
        <p:nvSpPr>
          <p:cNvPr id="10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176214" y="1854562"/>
            <a:ext cx="8788399" cy="45719"/>
          </a:xfrm>
          <a:solidFill>
            <a:srgbClr val="C00000"/>
          </a:solidFill>
        </p:spPr>
        <p:txBody>
          <a:bodyPr/>
          <a:lstStyle/>
          <a:p>
            <a:pPr algn="ctr"/>
            <a:endParaRPr lang="de-DE" sz="100" dirty="0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83957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smtClean="0"/>
              <a:t>Durchführung</a:t>
            </a:r>
            <a:endParaRPr lang="de-DE" dirty="0"/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176214" y="1854562"/>
            <a:ext cx="8788399" cy="45719"/>
          </a:xfrm>
          <a:solidFill>
            <a:srgbClr val="C00000"/>
          </a:solidFill>
        </p:spPr>
        <p:txBody>
          <a:bodyPr/>
          <a:lstStyle/>
          <a:p>
            <a:pPr algn="ctr"/>
            <a:endParaRPr lang="de-DE" sz="100" dirty="0"/>
          </a:p>
        </p:txBody>
      </p:sp>
      <p:pic>
        <p:nvPicPr>
          <p:cNvPr id="5" name="Picture 21" descr="100Pro_3Grafiken_Schaubild_01_rot_d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2775" y="2617788"/>
            <a:ext cx="8004175" cy="336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1908710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smtClean="0"/>
              <a:t>Durchführung</a:t>
            </a:r>
            <a:endParaRPr lang="de-DE" dirty="0"/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176214" y="1854562"/>
            <a:ext cx="8788399" cy="45719"/>
          </a:xfrm>
          <a:solidFill>
            <a:srgbClr val="C00000"/>
          </a:solidFill>
        </p:spPr>
        <p:txBody>
          <a:bodyPr/>
          <a:lstStyle/>
          <a:p>
            <a:pPr algn="ctr"/>
            <a:endParaRPr lang="de-DE" sz="100" dirty="0"/>
          </a:p>
        </p:txBody>
      </p:sp>
      <p:sp>
        <p:nvSpPr>
          <p:cNvPr id="11" name="Inhaltsplatzhalter 2"/>
          <p:cNvSpPr txBox="1">
            <a:spLocks/>
          </p:cNvSpPr>
          <p:nvPr/>
        </p:nvSpPr>
        <p:spPr bwMode="auto">
          <a:xfrm>
            <a:off x="520700" y="2130425"/>
            <a:ext cx="8034338" cy="403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108000" rIns="91440" bIns="108000" numCol="1" anchor="t" anchorCtr="0" compatLnSpc="1">
            <a:prstTxWarp prst="textNoShape">
              <a:avLst/>
            </a:prstTxWarp>
          </a:bodyPr>
          <a:lstStyle>
            <a:lvl1pPr marL="177800" indent="-1778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1E28"/>
              </a:buClr>
              <a:buSzPct val="100000"/>
              <a:buBlip>
                <a:blip r:embed="rId2"/>
              </a:buBlip>
              <a:defRPr sz="1600" b="1" kern="1200">
                <a:solidFill>
                  <a:schemeClr val="tx1"/>
                </a:solidFill>
                <a:latin typeface="Arial"/>
                <a:ea typeface="ＭＳ Ｐゴシック" pitchFamily="1" charset="-128"/>
                <a:cs typeface="Arial"/>
              </a:defRPr>
            </a:lvl1pPr>
            <a:lvl2pPr marL="266700" indent="190500" algn="l" defTabSz="457200" rtl="0" eaLnBrk="0" fontAlgn="base" hangingPunct="0">
              <a:lnSpc>
                <a:spcPts val="1800"/>
              </a:lnSpc>
              <a:spcBef>
                <a:spcPts val="1400"/>
              </a:spcBef>
              <a:spcAft>
                <a:spcPct val="0"/>
              </a:spcAft>
              <a:buClr>
                <a:srgbClr val="A8B6BC"/>
              </a:buClr>
              <a:buFont typeface="Arial" charset="0"/>
              <a:defRPr sz="1400" kern="1200">
                <a:solidFill>
                  <a:srgbClr val="595959"/>
                </a:solidFill>
                <a:latin typeface="Arial"/>
                <a:ea typeface="ＭＳ Ｐゴシック" pitchFamily="1" charset="-128"/>
                <a:cs typeface="Arial"/>
              </a:defRPr>
            </a:lvl2pPr>
            <a:lvl3pPr marL="628650" indent="-177800" algn="l" defTabSz="457200" rtl="0" eaLnBrk="0" fontAlgn="base" hangingPunct="0">
              <a:lnSpc>
                <a:spcPts val="1650"/>
              </a:lnSpc>
              <a:spcBef>
                <a:spcPts val="1400"/>
              </a:spcBef>
              <a:spcAft>
                <a:spcPct val="0"/>
              </a:spcAft>
              <a:buClr>
                <a:srgbClr val="A51E28"/>
              </a:buClr>
              <a:buSzPct val="100000"/>
              <a:buBlip>
                <a:blip r:embed="rId2"/>
              </a:buBlip>
              <a:defRPr sz="1200" b="1" kern="1200">
                <a:solidFill>
                  <a:srgbClr val="A51E28"/>
                </a:solidFill>
                <a:latin typeface="Arial"/>
                <a:ea typeface="ＭＳ Ｐゴシック" pitchFamily="1" charset="-128"/>
                <a:cs typeface="Arial"/>
              </a:defRPr>
            </a:lvl3pPr>
            <a:lvl4pPr marL="266700" indent="1104900" algn="l" defTabSz="457200" rtl="0" eaLnBrk="0" fontAlgn="base" hangingPunct="0">
              <a:lnSpc>
                <a:spcPts val="1350"/>
              </a:lnSpc>
              <a:spcBef>
                <a:spcPts val="600"/>
              </a:spcBef>
              <a:spcAft>
                <a:spcPct val="0"/>
              </a:spcAft>
              <a:defRPr sz="1100" i="1" kern="1200">
                <a:solidFill>
                  <a:srgbClr val="BFBFBF"/>
                </a:solidFill>
                <a:latin typeface="Arial"/>
                <a:ea typeface="ＭＳ Ｐゴシック" pitchFamily="1" charset="-128"/>
                <a:cs typeface="Arial"/>
              </a:defRPr>
            </a:lvl4pPr>
            <a:lvl5pPr marL="895350" indent="-177800" algn="l" defTabSz="457200" rtl="0" eaLnBrk="0" fontAlgn="base" hangingPunct="0">
              <a:lnSpc>
                <a:spcPts val="1300"/>
              </a:lnSpc>
              <a:spcBef>
                <a:spcPts val="1000"/>
              </a:spcBef>
              <a:spcAft>
                <a:spcPct val="0"/>
              </a:spcAft>
              <a:buClr>
                <a:srgbClr val="A8B6BC"/>
              </a:buClr>
              <a:buSzPct val="100000"/>
              <a:buBlip>
                <a:blip r:embed="rId3"/>
              </a:buBlip>
              <a:defRPr sz="1000" kern="1200">
                <a:solidFill>
                  <a:srgbClr val="7F7F7F"/>
                </a:solidFill>
                <a:latin typeface="Arial"/>
                <a:ea typeface="ＭＳ Ｐゴシック" pitchFamily="1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marR="0" lvl="0" indent="-1778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1E28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ＭＳ Ｐゴシック" pitchFamily="1" charset="-128"/>
                <a:cs typeface="Arial"/>
              </a:rPr>
              <a:t>Prüfen:</a:t>
            </a:r>
          </a:p>
          <a:p>
            <a:pPr marL="627063" marR="0" lvl="0" indent="-1778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1E28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51E28"/>
                </a:solidFill>
                <a:effectLst/>
                <a:uLnTx/>
                <a:uFillTx/>
                <a:latin typeface="Arial"/>
                <a:ea typeface="ＭＳ Ｐゴシック" pitchFamily="1" charset="-128"/>
                <a:cs typeface="Arial"/>
              </a:rPr>
              <a:t>Kontrolliere das Bewusstsein</a:t>
            </a:r>
          </a:p>
          <a:p>
            <a:pPr marL="715963" lvl="1" indent="-177800">
              <a:lnSpc>
                <a:spcPct val="100000"/>
              </a:lnSpc>
              <a:spcBef>
                <a:spcPct val="20000"/>
              </a:spcBef>
              <a:buClr>
                <a:srgbClr val="A51E28"/>
              </a:buClr>
              <a:buSzPct val="100000"/>
              <a:buFontTx/>
              <a:buBlip>
                <a:blip r:embed="rId2"/>
              </a:buBlip>
              <a:defRPr/>
            </a:pPr>
            <a:r>
              <a:rPr lang="de-DE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Spreche die Person an „Hören Sie mich?“</a:t>
            </a:r>
          </a:p>
          <a:p>
            <a:pPr marL="715963" lvl="1" indent="-177800">
              <a:lnSpc>
                <a:spcPct val="100000"/>
              </a:lnSpc>
              <a:spcBef>
                <a:spcPct val="20000"/>
              </a:spcBef>
              <a:buClr>
                <a:srgbClr val="A51E28"/>
              </a:buClr>
              <a:buSzPct val="100000"/>
              <a:buFontTx/>
              <a:buBlip>
                <a:blip r:embed="rId2"/>
              </a:buBlip>
              <a:defRPr/>
            </a:pP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Schüttele an der Schultern</a:t>
            </a:r>
            <a:endParaRPr kumimoji="0" lang="de-DE" sz="14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</a:endParaRPr>
          </a:p>
          <a:p>
            <a:pPr marL="627063" marR="0" lvl="0" indent="-1778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1E28"/>
              </a:buClr>
              <a:buSzPct val="100000"/>
              <a:buFontTx/>
              <a:buNone/>
              <a:tabLst/>
              <a:defRPr/>
            </a:pPr>
            <a:endParaRPr lang="de-DE" sz="1400" b="0" i="1" dirty="0">
              <a:solidFill>
                <a:srgbClr val="595959"/>
              </a:solidFill>
            </a:endParaRPr>
          </a:p>
          <a:p>
            <a:pPr marL="627063" marR="0" lvl="0" indent="-1778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1E28"/>
              </a:buClr>
              <a:buSzPct val="100000"/>
              <a:buFontTx/>
              <a:buNone/>
              <a:tabLst/>
              <a:defRPr/>
            </a:pPr>
            <a:r>
              <a:rPr kumimoji="0" lang="de-DE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ＭＳ Ｐゴシック" pitchFamily="1" charset="-128"/>
                <a:cs typeface="Arial"/>
              </a:rPr>
              <a:t>Keine Reaktion?</a:t>
            </a:r>
          </a:p>
        </p:txBody>
      </p:sp>
      <p:pic>
        <p:nvPicPr>
          <p:cNvPr id="12" name="Picture 9" descr="BDA_100Pro_Illu01_PRUEFEN_RG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38413" y="2933700"/>
            <a:ext cx="3492500" cy="323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4263078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smtClean="0"/>
              <a:t>Durchführung</a:t>
            </a:r>
            <a:endParaRPr lang="de-DE" dirty="0"/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176214" y="1854562"/>
            <a:ext cx="8788399" cy="45719"/>
          </a:xfrm>
          <a:solidFill>
            <a:srgbClr val="C00000"/>
          </a:solidFill>
        </p:spPr>
        <p:txBody>
          <a:bodyPr/>
          <a:lstStyle/>
          <a:p>
            <a:pPr algn="ctr"/>
            <a:endParaRPr lang="de-DE" sz="100" dirty="0"/>
          </a:p>
        </p:txBody>
      </p:sp>
      <p:sp>
        <p:nvSpPr>
          <p:cNvPr id="7" name="Inhaltsplatzhalter 2"/>
          <p:cNvSpPr txBox="1">
            <a:spLocks/>
          </p:cNvSpPr>
          <p:nvPr/>
        </p:nvSpPr>
        <p:spPr bwMode="auto">
          <a:xfrm>
            <a:off x="520700" y="2130425"/>
            <a:ext cx="8034338" cy="403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108000" rIns="91440" bIns="108000" numCol="1" anchor="t" anchorCtr="0" compatLnSpc="1">
            <a:prstTxWarp prst="textNoShape">
              <a:avLst/>
            </a:prstTxWarp>
          </a:bodyPr>
          <a:lstStyle>
            <a:lvl1pPr marL="177800" indent="-1778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1E28"/>
              </a:buClr>
              <a:buSzPct val="100000"/>
              <a:buBlip>
                <a:blip r:embed="rId2"/>
              </a:buBlip>
              <a:defRPr sz="1600" b="1" kern="1200">
                <a:solidFill>
                  <a:schemeClr val="tx1"/>
                </a:solidFill>
                <a:latin typeface="Arial"/>
                <a:ea typeface="ＭＳ Ｐゴシック" pitchFamily="1" charset="-128"/>
                <a:cs typeface="Arial"/>
              </a:defRPr>
            </a:lvl1pPr>
            <a:lvl2pPr marL="266700" indent="190500" algn="l" defTabSz="457200" rtl="0" eaLnBrk="0" fontAlgn="base" hangingPunct="0">
              <a:lnSpc>
                <a:spcPts val="1800"/>
              </a:lnSpc>
              <a:spcBef>
                <a:spcPts val="1400"/>
              </a:spcBef>
              <a:spcAft>
                <a:spcPct val="0"/>
              </a:spcAft>
              <a:buClr>
                <a:srgbClr val="A8B6BC"/>
              </a:buClr>
              <a:buFont typeface="Arial" charset="0"/>
              <a:defRPr sz="1400" kern="1200">
                <a:solidFill>
                  <a:srgbClr val="595959"/>
                </a:solidFill>
                <a:latin typeface="Arial"/>
                <a:ea typeface="ＭＳ Ｐゴシック" pitchFamily="1" charset="-128"/>
                <a:cs typeface="Arial"/>
              </a:defRPr>
            </a:lvl2pPr>
            <a:lvl3pPr marL="628650" indent="-177800" algn="l" defTabSz="457200" rtl="0" eaLnBrk="0" fontAlgn="base" hangingPunct="0">
              <a:lnSpc>
                <a:spcPts val="1650"/>
              </a:lnSpc>
              <a:spcBef>
                <a:spcPts val="1400"/>
              </a:spcBef>
              <a:spcAft>
                <a:spcPct val="0"/>
              </a:spcAft>
              <a:buClr>
                <a:srgbClr val="A51E28"/>
              </a:buClr>
              <a:buSzPct val="100000"/>
              <a:buBlip>
                <a:blip r:embed="rId2"/>
              </a:buBlip>
              <a:defRPr sz="1200" b="1" kern="1200">
                <a:solidFill>
                  <a:srgbClr val="A51E28"/>
                </a:solidFill>
                <a:latin typeface="Arial"/>
                <a:ea typeface="ＭＳ Ｐゴシック" pitchFamily="1" charset="-128"/>
                <a:cs typeface="Arial"/>
              </a:defRPr>
            </a:lvl3pPr>
            <a:lvl4pPr marL="266700" indent="1104900" algn="l" defTabSz="457200" rtl="0" eaLnBrk="0" fontAlgn="base" hangingPunct="0">
              <a:lnSpc>
                <a:spcPts val="1350"/>
              </a:lnSpc>
              <a:spcBef>
                <a:spcPts val="600"/>
              </a:spcBef>
              <a:spcAft>
                <a:spcPct val="0"/>
              </a:spcAft>
              <a:defRPr sz="1100" i="1" kern="1200">
                <a:solidFill>
                  <a:srgbClr val="BFBFBF"/>
                </a:solidFill>
                <a:latin typeface="Arial"/>
                <a:ea typeface="ＭＳ Ｐゴシック" pitchFamily="1" charset="-128"/>
                <a:cs typeface="Arial"/>
              </a:defRPr>
            </a:lvl4pPr>
            <a:lvl5pPr marL="895350" indent="-177800" algn="l" defTabSz="457200" rtl="0" eaLnBrk="0" fontAlgn="base" hangingPunct="0">
              <a:lnSpc>
                <a:spcPts val="1300"/>
              </a:lnSpc>
              <a:spcBef>
                <a:spcPts val="1000"/>
              </a:spcBef>
              <a:spcAft>
                <a:spcPct val="0"/>
              </a:spcAft>
              <a:buClr>
                <a:srgbClr val="A8B6BC"/>
              </a:buClr>
              <a:buSzPct val="100000"/>
              <a:buBlip>
                <a:blip r:embed="rId3"/>
              </a:buBlip>
              <a:defRPr sz="1000" kern="1200">
                <a:solidFill>
                  <a:srgbClr val="7F7F7F"/>
                </a:solidFill>
                <a:latin typeface="Arial"/>
                <a:ea typeface="ＭＳ Ｐゴシック" pitchFamily="1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marR="0" lvl="0" indent="-1778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1E28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ＭＳ Ｐゴシック" pitchFamily="1" charset="-128"/>
                <a:cs typeface="Arial"/>
              </a:rPr>
              <a:t>Prüfen:</a:t>
            </a:r>
          </a:p>
          <a:p>
            <a:pPr marL="627063" marR="0" lvl="0" indent="-1778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1E28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51E28"/>
                </a:solidFill>
                <a:effectLst/>
                <a:uLnTx/>
                <a:uFillTx/>
                <a:latin typeface="Arial"/>
                <a:ea typeface="ＭＳ Ｐゴシック" pitchFamily="1" charset="-128"/>
                <a:cs typeface="Arial"/>
              </a:rPr>
              <a:t>Kontrolliere die Atmung</a:t>
            </a:r>
          </a:p>
          <a:p>
            <a:pPr marL="715963" lvl="1" indent="-177800">
              <a:lnSpc>
                <a:spcPct val="100000"/>
              </a:lnSpc>
              <a:spcBef>
                <a:spcPct val="20000"/>
              </a:spcBef>
              <a:buClr>
                <a:srgbClr val="A51E28"/>
              </a:buClr>
              <a:buSzPct val="100000"/>
              <a:buFontTx/>
              <a:buBlip>
                <a:blip r:embed="rId2"/>
              </a:buBlip>
              <a:defRPr/>
            </a:pP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ＭＳ Ｐゴシック" pitchFamily="1" charset="-128"/>
                <a:cs typeface="Arial"/>
              </a:rPr>
              <a:t>Überstrecke den Kopf nach hinten und hebe das Kinn an</a:t>
            </a:r>
          </a:p>
          <a:p>
            <a:pPr marL="627063" marR="0" lvl="0" indent="-1778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1E28"/>
              </a:buClr>
              <a:buSzPct val="100000"/>
              <a:buFontTx/>
              <a:buNone/>
              <a:tabLst/>
              <a:defRPr/>
            </a:pPr>
            <a:endParaRPr kumimoji="0" lang="de-DE" sz="1400" b="0" i="0" u="none" strike="noStrike" kern="1200" cap="none" spc="0" normalizeH="0" baseline="0" noProof="0" dirty="0" smtClean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ＭＳ Ｐゴシック" pitchFamily="1" charset="-128"/>
              <a:cs typeface="Arial"/>
            </a:endParaRPr>
          </a:p>
          <a:p>
            <a:pPr marL="627063" marR="0" lvl="0" indent="-1778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1E28"/>
              </a:buClr>
              <a:buSzPct val="100000"/>
              <a:buFontTx/>
              <a:buNone/>
              <a:tabLst/>
              <a:defRPr/>
            </a:pPr>
            <a:r>
              <a:rPr kumimoji="0" lang="de-DE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ＭＳ Ｐゴシック" pitchFamily="1" charset="-128"/>
                <a:cs typeface="Arial"/>
              </a:rPr>
              <a:t>Keine Atmung?</a:t>
            </a:r>
          </a:p>
          <a:p>
            <a:pPr marL="627063" marR="0" lvl="0" indent="-1778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1E28"/>
              </a:buClr>
              <a:buSzPct val="100000"/>
              <a:buFontTx/>
              <a:buNone/>
              <a:tabLst/>
              <a:defRPr/>
            </a:pPr>
            <a:r>
              <a:rPr kumimoji="0" lang="de-DE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ＭＳ Ｐゴシック" pitchFamily="1" charset="-128"/>
                <a:cs typeface="Arial"/>
              </a:rPr>
              <a:t>Atmung nicht normal?</a:t>
            </a:r>
          </a:p>
        </p:txBody>
      </p:sp>
      <p:pic>
        <p:nvPicPr>
          <p:cNvPr id="8" name="Picture 11" descr="BDA_100Pro_Illu04_RG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38413" y="2711450"/>
            <a:ext cx="3670300" cy="345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284216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smtClean="0"/>
              <a:t>Durchführung</a:t>
            </a:r>
            <a:endParaRPr lang="de-DE" dirty="0"/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176214" y="1854562"/>
            <a:ext cx="8788399" cy="45719"/>
          </a:xfrm>
          <a:solidFill>
            <a:srgbClr val="C00000"/>
          </a:solidFill>
        </p:spPr>
        <p:txBody>
          <a:bodyPr/>
          <a:lstStyle/>
          <a:p>
            <a:pPr algn="ctr"/>
            <a:endParaRPr lang="de-DE" sz="100" dirty="0"/>
          </a:p>
        </p:txBody>
      </p:sp>
      <p:sp>
        <p:nvSpPr>
          <p:cNvPr id="7" name="Inhaltsplatzhalter 2"/>
          <p:cNvSpPr txBox="1">
            <a:spLocks/>
          </p:cNvSpPr>
          <p:nvPr/>
        </p:nvSpPr>
        <p:spPr bwMode="auto">
          <a:xfrm>
            <a:off x="520700" y="2130425"/>
            <a:ext cx="8034338" cy="403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108000" rIns="91440" bIns="108000" numCol="1" anchor="t" anchorCtr="0" compatLnSpc="1">
            <a:prstTxWarp prst="textNoShape">
              <a:avLst/>
            </a:prstTxWarp>
          </a:bodyPr>
          <a:lstStyle>
            <a:lvl1pPr marL="177800" indent="-1778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1E28"/>
              </a:buClr>
              <a:buSzPct val="100000"/>
              <a:buBlip>
                <a:blip r:embed="rId2"/>
              </a:buBlip>
              <a:defRPr sz="1600" b="1" kern="1200">
                <a:solidFill>
                  <a:schemeClr val="tx1"/>
                </a:solidFill>
                <a:latin typeface="Arial"/>
                <a:ea typeface="ＭＳ Ｐゴシック" pitchFamily="1" charset="-128"/>
                <a:cs typeface="Arial"/>
              </a:defRPr>
            </a:lvl1pPr>
            <a:lvl2pPr marL="266700" indent="190500" algn="l" defTabSz="457200" rtl="0" eaLnBrk="0" fontAlgn="base" hangingPunct="0">
              <a:lnSpc>
                <a:spcPts val="1800"/>
              </a:lnSpc>
              <a:spcBef>
                <a:spcPts val="1400"/>
              </a:spcBef>
              <a:spcAft>
                <a:spcPct val="0"/>
              </a:spcAft>
              <a:buClr>
                <a:srgbClr val="A8B6BC"/>
              </a:buClr>
              <a:buFont typeface="Arial" charset="0"/>
              <a:defRPr sz="1400" kern="1200">
                <a:solidFill>
                  <a:srgbClr val="595959"/>
                </a:solidFill>
                <a:latin typeface="Arial"/>
                <a:ea typeface="ＭＳ Ｐゴシック" pitchFamily="1" charset="-128"/>
                <a:cs typeface="Arial"/>
              </a:defRPr>
            </a:lvl2pPr>
            <a:lvl3pPr marL="628650" indent="-177800" algn="l" defTabSz="457200" rtl="0" eaLnBrk="0" fontAlgn="base" hangingPunct="0">
              <a:lnSpc>
                <a:spcPts val="1650"/>
              </a:lnSpc>
              <a:spcBef>
                <a:spcPts val="1400"/>
              </a:spcBef>
              <a:spcAft>
                <a:spcPct val="0"/>
              </a:spcAft>
              <a:buClr>
                <a:srgbClr val="A51E28"/>
              </a:buClr>
              <a:buSzPct val="100000"/>
              <a:buBlip>
                <a:blip r:embed="rId2"/>
              </a:buBlip>
              <a:defRPr sz="1200" b="1" kern="1200">
                <a:solidFill>
                  <a:srgbClr val="A51E28"/>
                </a:solidFill>
                <a:latin typeface="Arial"/>
                <a:ea typeface="ＭＳ Ｐゴシック" pitchFamily="1" charset="-128"/>
                <a:cs typeface="Arial"/>
              </a:defRPr>
            </a:lvl3pPr>
            <a:lvl4pPr marL="266700" indent="1104900" algn="l" defTabSz="457200" rtl="0" eaLnBrk="0" fontAlgn="base" hangingPunct="0">
              <a:lnSpc>
                <a:spcPts val="1350"/>
              </a:lnSpc>
              <a:spcBef>
                <a:spcPts val="600"/>
              </a:spcBef>
              <a:spcAft>
                <a:spcPct val="0"/>
              </a:spcAft>
              <a:defRPr sz="1100" i="1" kern="1200">
                <a:solidFill>
                  <a:srgbClr val="BFBFBF"/>
                </a:solidFill>
                <a:latin typeface="Arial"/>
                <a:ea typeface="ＭＳ Ｐゴシック" pitchFamily="1" charset="-128"/>
                <a:cs typeface="Arial"/>
              </a:defRPr>
            </a:lvl4pPr>
            <a:lvl5pPr marL="895350" indent="-177800" algn="l" defTabSz="457200" rtl="0" eaLnBrk="0" fontAlgn="base" hangingPunct="0">
              <a:lnSpc>
                <a:spcPts val="1300"/>
              </a:lnSpc>
              <a:spcBef>
                <a:spcPts val="1000"/>
              </a:spcBef>
              <a:spcAft>
                <a:spcPct val="0"/>
              </a:spcAft>
              <a:buClr>
                <a:srgbClr val="A8B6BC"/>
              </a:buClr>
              <a:buSzPct val="100000"/>
              <a:buBlip>
                <a:blip r:embed="rId3"/>
              </a:buBlip>
              <a:defRPr sz="1000" kern="1200">
                <a:solidFill>
                  <a:srgbClr val="7F7F7F"/>
                </a:solidFill>
                <a:latin typeface="Arial"/>
                <a:ea typeface="ＭＳ Ｐゴシック" pitchFamily="1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marR="0" lvl="0" indent="-1778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1E28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de-DE" sz="16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1" charset="-128"/>
                <a:cs typeface="Arial"/>
              </a:rPr>
              <a:t>Rufen: </a:t>
            </a:r>
          </a:p>
          <a:p>
            <a:pPr marL="627063" marR="0" lvl="0" indent="-1778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1E28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de-DE" sz="1600" b="1" i="0" u="none" strike="noStrike" kern="1200" cap="none" spc="0" normalizeH="0" baseline="0" noProof="0" smtClean="0">
                <a:ln>
                  <a:noFill/>
                </a:ln>
                <a:solidFill>
                  <a:srgbClr val="A51E28"/>
                </a:solidFill>
                <a:effectLst/>
                <a:uLnTx/>
                <a:uFillTx/>
                <a:latin typeface="Arial"/>
                <a:ea typeface="ＭＳ Ｐゴシック" pitchFamily="1" charset="-128"/>
                <a:cs typeface="Arial"/>
              </a:rPr>
              <a:t>Rufe andere zur Hilfe</a:t>
            </a:r>
            <a:endParaRPr kumimoji="0" lang="de-DE" sz="1600" b="1" i="0" u="none" strike="noStrike" kern="1200" cap="none" spc="0" normalizeH="0" baseline="0" noProof="0" dirty="0" smtClean="0">
              <a:ln>
                <a:noFill/>
              </a:ln>
              <a:solidFill>
                <a:srgbClr val="A51E28"/>
              </a:solidFill>
              <a:effectLst/>
              <a:uLnTx/>
              <a:uFillTx/>
              <a:latin typeface="Arial"/>
              <a:ea typeface="ＭＳ Ｐゴシック" pitchFamily="1" charset="-128"/>
              <a:cs typeface="Arial"/>
            </a:endParaRPr>
          </a:p>
        </p:txBody>
      </p:sp>
      <p:pic>
        <p:nvPicPr>
          <p:cNvPr id="8" name="Picture 16" descr="BDA_100Pro_Illu05_RG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38413" y="2711450"/>
            <a:ext cx="3479800" cy="345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2552751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smtClean="0"/>
              <a:t>Durchführung</a:t>
            </a:r>
            <a:endParaRPr lang="de-DE" dirty="0"/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176214" y="1854562"/>
            <a:ext cx="8788399" cy="45719"/>
          </a:xfrm>
          <a:solidFill>
            <a:srgbClr val="C00000"/>
          </a:solidFill>
        </p:spPr>
        <p:txBody>
          <a:bodyPr/>
          <a:lstStyle/>
          <a:p>
            <a:pPr algn="ctr"/>
            <a:endParaRPr lang="de-DE" sz="100" dirty="0"/>
          </a:p>
        </p:txBody>
      </p:sp>
      <p:sp>
        <p:nvSpPr>
          <p:cNvPr id="7" name="Inhaltsplatzhalter 2"/>
          <p:cNvSpPr txBox="1">
            <a:spLocks/>
          </p:cNvSpPr>
          <p:nvPr/>
        </p:nvSpPr>
        <p:spPr bwMode="auto">
          <a:xfrm>
            <a:off x="520700" y="2130425"/>
            <a:ext cx="8034338" cy="403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108000" rIns="91440" bIns="108000" numCol="1" anchor="t" anchorCtr="0" compatLnSpc="1">
            <a:prstTxWarp prst="textNoShape">
              <a:avLst/>
            </a:prstTxWarp>
          </a:bodyPr>
          <a:lstStyle>
            <a:lvl1pPr marL="177800" indent="-1778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1E28"/>
              </a:buClr>
              <a:buSzPct val="100000"/>
              <a:buBlip>
                <a:blip r:embed="rId2"/>
              </a:buBlip>
              <a:defRPr sz="1600" b="1" kern="1200">
                <a:solidFill>
                  <a:schemeClr val="tx1"/>
                </a:solidFill>
                <a:latin typeface="Arial"/>
                <a:ea typeface="ＭＳ Ｐゴシック" pitchFamily="1" charset="-128"/>
                <a:cs typeface="Arial"/>
              </a:defRPr>
            </a:lvl1pPr>
            <a:lvl2pPr marL="266700" indent="190500" algn="l" defTabSz="457200" rtl="0" eaLnBrk="0" fontAlgn="base" hangingPunct="0">
              <a:lnSpc>
                <a:spcPts val="1800"/>
              </a:lnSpc>
              <a:spcBef>
                <a:spcPts val="1400"/>
              </a:spcBef>
              <a:spcAft>
                <a:spcPct val="0"/>
              </a:spcAft>
              <a:buClr>
                <a:srgbClr val="A8B6BC"/>
              </a:buClr>
              <a:buFont typeface="Arial" charset="0"/>
              <a:defRPr sz="1400" kern="1200">
                <a:solidFill>
                  <a:srgbClr val="595959"/>
                </a:solidFill>
                <a:latin typeface="Arial"/>
                <a:ea typeface="ＭＳ Ｐゴシック" pitchFamily="1" charset="-128"/>
                <a:cs typeface="Arial"/>
              </a:defRPr>
            </a:lvl2pPr>
            <a:lvl3pPr marL="628650" indent="-177800" algn="l" defTabSz="457200" rtl="0" eaLnBrk="0" fontAlgn="base" hangingPunct="0">
              <a:lnSpc>
                <a:spcPts val="1650"/>
              </a:lnSpc>
              <a:spcBef>
                <a:spcPts val="1400"/>
              </a:spcBef>
              <a:spcAft>
                <a:spcPct val="0"/>
              </a:spcAft>
              <a:buClr>
                <a:srgbClr val="A51E28"/>
              </a:buClr>
              <a:buSzPct val="100000"/>
              <a:buBlip>
                <a:blip r:embed="rId2"/>
              </a:buBlip>
              <a:defRPr sz="1200" b="1" kern="1200">
                <a:solidFill>
                  <a:srgbClr val="A51E28"/>
                </a:solidFill>
                <a:latin typeface="Arial"/>
                <a:ea typeface="ＭＳ Ｐゴシック" pitchFamily="1" charset="-128"/>
                <a:cs typeface="Arial"/>
              </a:defRPr>
            </a:lvl3pPr>
            <a:lvl4pPr marL="266700" indent="1104900" algn="l" defTabSz="457200" rtl="0" eaLnBrk="0" fontAlgn="base" hangingPunct="0">
              <a:lnSpc>
                <a:spcPts val="1350"/>
              </a:lnSpc>
              <a:spcBef>
                <a:spcPts val="600"/>
              </a:spcBef>
              <a:spcAft>
                <a:spcPct val="0"/>
              </a:spcAft>
              <a:defRPr sz="1100" i="1" kern="1200">
                <a:solidFill>
                  <a:srgbClr val="BFBFBF"/>
                </a:solidFill>
                <a:latin typeface="Arial"/>
                <a:ea typeface="ＭＳ Ｐゴシック" pitchFamily="1" charset="-128"/>
                <a:cs typeface="Arial"/>
              </a:defRPr>
            </a:lvl4pPr>
            <a:lvl5pPr marL="895350" indent="-177800" algn="l" defTabSz="457200" rtl="0" eaLnBrk="0" fontAlgn="base" hangingPunct="0">
              <a:lnSpc>
                <a:spcPts val="1300"/>
              </a:lnSpc>
              <a:spcBef>
                <a:spcPts val="1000"/>
              </a:spcBef>
              <a:spcAft>
                <a:spcPct val="0"/>
              </a:spcAft>
              <a:buClr>
                <a:srgbClr val="A8B6BC"/>
              </a:buClr>
              <a:buSzPct val="100000"/>
              <a:buBlip>
                <a:blip r:embed="rId3"/>
              </a:buBlip>
              <a:defRPr sz="1000" kern="1200">
                <a:solidFill>
                  <a:srgbClr val="7F7F7F"/>
                </a:solidFill>
                <a:latin typeface="Arial"/>
                <a:ea typeface="ＭＳ Ｐゴシック" pitchFamily="1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marR="0" lvl="0" indent="-1778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1E28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1" charset="-128"/>
                <a:cs typeface="Arial"/>
              </a:rPr>
              <a:t>Rufen: </a:t>
            </a:r>
          </a:p>
          <a:p>
            <a:pPr marL="627063" marR="0" lvl="0" indent="-1778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1E28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51E28"/>
                </a:solidFill>
                <a:effectLst/>
                <a:uLnTx/>
                <a:uFillTx/>
                <a:latin typeface="Arial"/>
                <a:ea typeface="ＭＳ Ｐゴシック" pitchFamily="1" charset="-128"/>
                <a:cs typeface="Arial"/>
              </a:rPr>
              <a:t>Rufe 112 an</a:t>
            </a:r>
          </a:p>
          <a:p>
            <a:pPr marL="715963" lvl="1" indent="-177800">
              <a:lnSpc>
                <a:spcPct val="100000"/>
              </a:lnSpc>
              <a:spcBef>
                <a:spcPct val="20000"/>
              </a:spcBef>
              <a:buClr>
                <a:srgbClr val="A51E28"/>
              </a:buClr>
              <a:buSzPct val="100000"/>
              <a:buFontTx/>
              <a:buBlip>
                <a:blip r:embed="rId2"/>
              </a:buBlip>
              <a:defRPr/>
            </a:pP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ＭＳ Ｐゴシック" pitchFamily="1" charset="-128"/>
                <a:cs typeface="Arial"/>
              </a:rPr>
              <a:t>Oder bitte jemanden darum es zu tun</a:t>
            </a:r>
          </a:p>
        </p:txBody>
      </p:sp>
      <p:pic>
        <p:nvPicPr>
          <p:cNvPr id="8" name="Picture 16" descr="BDA_100Pro_Illu02_RUFEN_RG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05150" y="2903538"/>
            <a:ext cx="2933700" cy="296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1743761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err="1" smtClean="0"/>
              <a:t>durchführung</a:t>
            </a:r>
            <a:endParaRPr lang="de-DE" dirty="0"/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176214" y="1854562"/>
            <a:ext cx="8788399" cy="45719"/>
          </a:xfrm>
          <a:solidFill>
            <a:srgbClr val="C00000"/>
          </a:solidFill>
        </p:spPr>
        <p:txBody>
          <a:bodyPr/>
          <a:lstStyle/>
          <a:p>
            <a:pPr algn="ctr"/>
            <a:endParaRPr lang="de-DE" sz="100" dirty="0"/>
          </a:p>
        </p:txBody>
      </p:sp>
      <p:sp>
        <p:nvSpPr>
          <p:cNvPr id="7" name="Inhaltsplatzhalter 2"/>
          <p:cNvSpPr txBox="1">
            <a:spLocks/>
          </p:cNvSpPr>
          <p:nvPr/>
        </p:nvSpPr>
        <p:spPr bwMode="auto">
          <a:xfrm>
            <a:off x="520700" y="2130425"/>
            <a:ext cx="8034338" cy="403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108000" rIns="91440" bIns="108000" numCol="1" anchor="t" anchorCtr="0" compatLnSpc="1">
            <a:prstTxWarp prst="textNoShape">
              <a:avLst/>
            </a:prstTxWarp>
          </a:bodyPr>
          <a:lstStyle>
            <a:lvl1pPr marL="177800" indent="-1778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1E28"/>
              </a:buClr>
              <a:buSzPct val="100000"/>
              <a:buBlip>
                <a:blip r:embed="rId2"/>
              </a:buBlip>
              <a:defRPr sz="1600" b="1" kern="1200">
                <a:solidFill>
                  <a:schemeClr val="tx1"/>
                </a:solidFill>
                <a:latin typeface="Arial"/>
                <a:ea typeface="ＭＳ Ｐゴシック" pitchFamily="1" charset="-128"/>
                <a:cs typeface="Arial"/>
              </a:defRPr>
            </a:lvl1pPr>
            <a:lvl2pPr marL="266700" indent="190500" algn="l" defTabSz="457200" rtl="0" eaLnBrk="0" fontAlgn="base" hangingPunct="0">
              <a:lnSpc>
                <a:spcPts val="1800"/>
              </a:lnSpc>
              <a:spcBef>
                <a:spcPts val="1400"/>
              </a:spcBef>
              <a:spcAft>
                <a:spcPct val="0"/>
              </a:spcAft>
              <a:buClr>
                <a:srgbClr val="A8B6BC"/>
              </a:buClr>
              <a:buFont typeface="Arial" charset="0"/>
              <a:defRPr sz="1400" kern="1200">
                <a:solidFill>
                  <a:srgbClr val="595959"/>
                </a:solidFill>
                <a:latin typeface="Arial"/>
                <a:ea typeface="ＭＳ Ｐゴシック" pitchFamily="1" charset="-128"/>
                <a:cs typeface="Arial"/>
              </a:defRPr>
            </a:lvl2pPr>
            <a:lvl3pPr marL="628650" indent="-177800" algn="l" defTabSz="457200" rtl="0" eaLnBrk="0" fontAlgn="base" hangingPunct="0">
              <a:lnSpc>
                <a:spcPts val="1650"/>
              </a:lnSpc>
              <a:spcBef>
                <a:spcPts val="1400"/>
              </a:spcBef>
              <a:spcAft>
                <a:spcPct val="0"/>
              </a:spcAft>
              <a:buClr>
                <a:srgbClr val="A51E28"/>
              </a:buClr>
              <a:buSzPct val="100000"/>
              <a:buBlip>
                <a:blip r:embed="rId2"/>
              </a:buBlip>
              <a:defRPr sz="1200" b="1" kern="1200">
                <a:solidFill>
                  <a:srgbClr val="A51E28"/>
                </a:solidFill>
                <a:latin typeface="Arial"/>
                <a:ea typeface="ＭＳ Ｐゴシック" pitchFamily="1" charset="-128"/>
                <a:cs typeface="Arial"/>
              </a:defRPr>
            </a:lvl3pPr>
            <a:lvl4pPr marL="266700" indent="1104900" algn="l" defTabSz="457200" rtl="0" eaLnBrk="0" fontAlgn="base" hangingPunct="0">
              <a:lnSpc>
                <a:spcPts val="1350"/>
              </a:lnSpc>
              <a:spcBef>
                <a:spcPts val="600"/>
              </a:spcBef>
              <a:spcAft>
                <a:spcPct val="0"/>
              </a:spcAft>
              <a:defRPr sz="1100" i="1" kern="1200">
                <a:solidFill>
                  <a:srgbClr val="BFBFBF"/>
                </a:solidFill>
                <a:latin typeface="Arial"/>
                <a:ea typeface="ＭＳ Ｐゴシック" pitchFamily="1" charset="-128"/>
                <a:cs typeface="Arial"/>
              </a:defRPr>
            </a:lvl4pPr>
            <a:lvl5pPr marL="895350" indent="-177800" algn="l" defTabSz="457200" rtl="0" eaLnBrk="0" fontAlgn="base" hangingPunct="0">
              <a:lnSpc>
                <a:spcPts val="1300"/>
              </a:lnSpc>
              <a:spcBef>
                <a:spcPts val="1000"/>
              </a:spcBef>
              <a:spcAft>
                <a:spcPct val="0"/>
              </a:spcAft>
              <a:buClr>
                <a:srgbClr val="A8B6BC"/>
              </a:buClr>
              <a:buSzPct val="100000"/>
              <a:buBlip>
                <a:blip r:embed="rId3"/>
              </a:buBlip>
              <a:defRPr sz="1000" kern="1200">
                <a:solidFill>
                  <a:srgbClr val="7F7F7F"/>
                </a:solidFill>
                <a:latin typeface="Arial"/>
                <a:ea typeface="ＭＳ Ｐゴシック" pitchFamily="1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marR="0" lvl="0" indent="-1778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1E28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de-DE" sz="16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ＭＳ Ｐゴシック" pitchFamily="1" charset="-128"/>
                <a:cs typeface="Arial"/>
              </a:rPr>
              <a:t>Drücken:</a:t>
            </a:r>
          </a:p>
          <a:p>
            <a:pPr marL="627063" marR="0" lvl="0" indent="-1778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1E28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de-DE" sz="1600" b="1" i="0" u="none" strike="noStrike" kern="1200" cap="none" spc="0" normalizeH="0" baseline="0" noProof="0" smtClean="0">
                <a:ln>
                  <a:noFill/>
                </a:ln>
                <a:solidFill>
                  <a:srgbClr val="A51E28"/>
                </a:solidFill>
                <a:effectLst/>
                <a:uLnTx/>
                <a:uFillTx/>
                <a:latin typeface="Arial"/>
                <a:ea typeface="ＭＳ Ｐゴシック" pitchFamily="1" charset="-128"/>
                <a:cs typeface="Arial"/>
              </a:rPr>
              <a:t>Finde die Mitte des Brustkorbes</a:t>
            </a:r>
            <a:endParaRPr kumimoji="0" lang="de-DE" sz="1400" b="0" i="0" u="none" strike="noStrike" kern="1200" cap="none" spc="0" normalizeH="0" baseline="0" noProof="0" dirty="0" smtClean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ＭＳ Ｐゴシック" pitchFamily="1" charset="-128"/>
              <a:cs typeface="Arial"/>
            </a:endParaRPr>
          </a:p>
        </p:txBody>
      </p:sp>
      <p:pic>
        <p:nvPicPr>
          <p:cNvPr id="8" name="Picture 16" descr="BDA_100Pro_Illu07_RG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02000" y="3429000"/>
            <a:ext cx="2540000" cy="219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605641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err="1" smtClean="0"/>
              <a:t>durchführung</a:t>
            </a:r>
            <a:endParaRPr lang="de-DE" dirty="0"/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176214" y="1854562"/>
            <a:ext cx="8788399" cy="45719"/>
          </a:xfrm>
          <a:solidFill>
            <a:srgbClr val="C00000"/>
          </a:solidFill>
        </p:spPr>
        <p:txBody>
          <a:bodyPr/>
          <a:lstStyle/>
          <a:p>
            <a:pPr algn="ctr"/>
            <a:endParaRPr lang="de-DE" sz="100" dirty="0"/>
          </a:p>
        </p:txBody>
      </p:sp>
      <p:sp>
        <p:nvSpPr>
          <p:cNvPr id="7" name="Inhaltsplatzhalter 2"/>
          <p:cNvSpPr txBox="1">
            <a:spLocks/>
          </p:cNvSpPr>
          <p:nvPr/>
        </p:nvSpPr>
        <p:spPr bwMode="auto">
          <a:xfrm>
            <a:off x="520700" y="2130425"/>
            <a:ext cx="8034338" cy="403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108000" rIns="91440" bIns="108000" numCol="1" anchor="t" anchorCtr="0" compatLnSpc="1">
            <a:prstTxWarp prst="textNoShape">
              <a:avLst/>
            </a:prstTxWarp>
          </a:bodyPr>
          <a:lstStyle>
            <a:lvl1pPr marL="177800" indent="-1778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1E28"/>
              </a:buClr>
              <a:buSzPct val="100000"/>
              <a:buBlip>
                <a:blip r:embed="rId2"/>
              </a:buBlip>
              <a:defRPr sz="1600" b="1" kern="1200">
                <a:solidFill>
                  <a:schemeClr val="tx1"/>
                </a:solidFill>
                <a:latin typeface="Arial"/>
                <a:ea typeface="ＭＳ Ｐゴシック" pitchFamily="1" charset="-128"/>
                <a:cs typeface="Arial"/>
              </a:defRPr>
            </a:lvl1pPr>
            <a:lvl2pPr marL="266700" indent="190500" algn="l" defTabSz="457200" rtl="0" eaLnBrk="0" fontAlgn="base" hangingPunct="0">
              <a:lnSpc>
                <a:spcPts val="1800"/>
              </a:lnSpc>
              <a:spcBef>
                <a:spcPts val="1400"/>
              </a:spcBef>
              <a:spcAft>
                <a:spcPct val="0"/>
              </a:spcAft>
              <a:buClr>
                <a:srgbClr val="A8B6BC"/>
              </a:buClr>
              <a:buFont typeface="Arial" charset="0"/>
              <a:defRPr sz="1400" kern="1200">
                <a:solidFill>
                  <a:srgbClr val="595959"/>
                </a:solidFill>
                <a:latin typeface="Arial"/>
                <a:ea typeface="ＭＳ Ｐゴシック" pitchFamily="1" charset="-128"/>
                <a:cs typeface="Arial"/>
              </a:defRPr>
            </a:lvl2pPr>
            <a:lvl3pPr marL="628650" indent="-177800" algn="l" defTabSz="457200" rtl="0" eaLnBrk="0" fontAlgn="base" hangingPunct="0">
              <a:lnSpc>
                <a:spcPts val="1650"/>
              </a:lnSpc>
              <a:spcBef>
                <a:spcPts val="1400"/>
              </a:spcBef>
              <a:spcAft>
                <a:spcPct val="0"/>
              </a:spcAft>
              <a:buClr>
                <a:srgbClr val="A51E28"/>
              </a:buClr>
              <a:buSzPct val="100000"/>
              <a:buBlip>
                <a:blip r:embed="rId2"/>
              </a:buBlip>
              <a:defRPr sz="1200" b="1" kern="1200">
                <a:solidFill>
                  <a:srgbClr val="A51E28"/>
                </a:solidFill>
                <a:latin typeface="Arial"/>
                <a:ea typeface="ＭＳ Ｐゴシック" pitchFamily="1" charset="-128"/>
                <a:cs typeface="Arial"/>
              </a:defRPr>
            </a:lvl3pPr>
            <a:lvl4pPr marL="266700" indent="1104900" algn="l" defTabSz="457200" rtl="0" eaLnBrk="0" fontAlgn="base" hangingPunct="0">
              <a:lnSpc>
                <a:spcPts val="1350"/>
              </a:lnSpc>
              <a:spcBef>
                <a:spcPts val="600"/>
              </a:spcBef>
              <a:spcAft>
                <a:spcPct val="0"/>
              </a:spcAft>
              <a:defRPr sz="1100" i="1" kern="1200">
                <a:solidFill>
                  <a:srgbClr val="BFBFBF"/>
                </a:solidFill>
                <a:latin typeface="Arial"/>
                <a:ea typeface="ＭＳ Ｐゴシック" pitchFamily="1" charset="-128"/>
                <a:cs typeface="Arial"/>
              </a:defRPr>
            </a:lvl4pPr>
            <a:lvl5pPr marL="895350" indent="-177800" algn="l" defTabSz="457200" rtl="0" eaLnBrk="0" fontAlgn="base" hangingPunct="0">
              <a:lnSpc>
                <a:spcPts val="1300"/>
              </a:lnSpc>
              <a:spcBef>
                <a:spcPts val="1000"/>
              </a:spcBef>
              <a:spcAft>
                <a:spcPct val="0"/>
              </a:spcAft>
              <a:buClr>
                <a:srgbClr val="A8B6BC"/>
              </a:buClr>
              <a:buSzPct val="100000"/>
              <a:buBlip>
                <a:blip r:embed="rId3"/>
              </a:buBlip>
              <a:defRPr sz="1000" kern="1200">
                <a:solidFill>
                  <a:srgbClr val="7F7F7F"/>
                </a:solidFill>
                <a:latin typeface="Arial"/>
                <a:ea typeface="ＭＳ Ｐゴシック" pitchFamily="1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marR="0" lvl="0" indent="-1778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1E28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de-DE" sz="16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ＭＳ Ｐゴシック" pitchFamily="1" charset="-128"/>
                <a:cs typeface="Arial"/>
              </a:rPr>
              <a:t>Drücken:</a:t>
            </a:r>
          </a:p>
          <a:p>
            <a:pPr marL="627063" marR="0" lvl="0" indent="-1778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1E28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de-DE" sz="1600" b="1" i="0" u="none" strike="noStrike" kern="1200" cap="none" spc="0" normalizeH="0" baseline="0" noProof="0" smtClean="0">
                <a:ln>
                  <a:noFill/>
                </a:ln>
                <a:solidFill>
                  <a:srgbClr val="A51E28"/>
                </a:solidFill>
                <a:effectLst/>
                <a:uLnTx/>
                <a:uFillTx/>
                <a:latin typeface="Arial"/>
                <a:ea typeface="ＭＳ Ｐゴシック" pitchFamily="1" charset="-128"/>
                <a:cs typeface="Arial"/>
              </a:rPr>
              <a:t>Lege eine Hand auf die Mitte des Brustkorbes</a:t>
            </a:r>
            <a:endParaRPr kumimoji="0" lang="de-DE" sz="1400" b="0" i="0" u="none" strike="noStrike" kern="1200" cap="none" spc="0" normalizeH="0" baseline="0" noProof="0" dirty="0" smtClean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ＭＳ Ｐゴシック" pitchFamily="1" charset="-128"/>
              <a:cs typeface="Arial"/>
            </a:endParaRPr>
          </a:p>
        </p:txBody>
      </p:sp>
      <p:pic>
        <p:nvPicPr>
          <p:cNvPr id="8" name="Picture 12" descr="BDA_100Pro_Illu07a_RG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0563" y="3429000"/>
            <a:ext cx="2611437" cy="219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211074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err="1" smtClean="0"/>
              <a:t>durchführung</a:t>
            </a:r>
            <a:endParaRPr lang="de-DE" dirty="0"/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176214" y="1854562"/>
            <a:ext cx="8788399" cy="45719"/>
          </a:xfrm>
          <a:solidFill>
            <a:srgbClr val="C00000"/>
          </a:solidFill>
        </p:spPr>
        <p:txBody>
          <a:bodyPr/>
          <a:lstStyle/>
          <a:p>
            <a:pPr algn="ctr"/>
            <a:endParaRPr lang="de-DE" sz="100" dirty="0"/>
          </a:p>
        </p:txBody>
      </p:sp>
      <p:sp>
        <p:nvSpPr>
          <p:cNvPr id="7" name="Inhaltsplatzhalter 2"/>
          <p:cNvSpPr txBox="1">
            <a:spLocks/>
          </p:cNvSpPr>
          <p:nvPr/>
        </p:nvSpPr>
        <p:spPr bwMode="auto">
          <a:xfrm>
            <a:off x="520700" y="2130425"/>
            <a:ext cx="8034338" cy="403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108000" rIns="91440" bIns="108000" numCol="1" anchor="t" anchorCtr="0" compatLnSpc="1">
            <a:prstTxWarp prst="textNoShape">
              <a:avLst/>
            </a:prstTxWarp>
          </a:bodyPr>
          <a:lstStyle>
            <a:lvl1pPr marL="177800" indent="-1778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1E28"/>
              </a:buClr>
              <a:buSzPct val="100000"/>
              <a:buBlip>
                <a:blip r:embed="rId2"/>
              </a:buBlip>
              <a:defRPr sz="1600" b="1" kern="1200">
                <a:solidFill>
                  <a:schemeClr val="tx1"/>
                </a:solidFill>
                <a:latin typeface="Arial"/>
                <a:ea typeface="ＭＳ Ｐゴシック" pitchFamily="1" charset="-128"/>
                <a:cs typeface="Arial"/>
              </a:defRPr>
            </a:lvl1pPr>
            <a:lvl2pPr marL="266700" indent="190500" algn="l" defTabSz="457200" rtl="0" eaLnBrk="0" fontAlgn="base" hangingPunct="0">
              <a:lnSpc>
                <a:spcPts val="1800"/>
              </a:lnSpc>
              <a:spcBef>
                <a:spcPts val="1400"/>
              </a:spcBef>
              <a:spcAft>
                <a:spcPct val="0"/>
              </a:spcAft>
              <a:buClr>
                <a:srgbClr val="A8B6BC"/>
              </a:buClr>
              <a:buFont typeface="Arial" charset="0"/>
              <a:defRPr sz="1400" kern="1200">
                <a:solidFill>
                  <a:srgbClr val="595959"/>
                </a:solidFill>
                <a:latin typeface="Arial"/>
                <a:ea typeface="ＭＳ Ｐゴシック" pitchFamily="1" charset="-128"/>
                <a:cs typeface="Arial"/>
              </a:defRPr>
            </a:lvl2pPr>
            <a:lvl3pPr marL="628650" indent="-177800" algn="l" defTabSz="457200" rtl="0" eaLnBrk="0" fontAlgn="base" hangingPunct="0">
              <a:lnSpc>
                <a:spcPts val="1650"/>
              </a:lnSpc>
              <a:spcBef>
                <a:spcPts val="1400"/>
              </a:spcBef>
              <a:spcAft>
                <a:spcPct val="0"/>
              </a:spcAft>
              <a:buClr>
                <a:srgbClr val="A51E28"/>
              </a:buClr>
              <a:buSzPct val="100000"/>
              <a:buBlip>
                <a:blip r:embed="rId2"/>
              </a:buBlip>
              <a:defRPr sz="1200" b="1" kern="1200">
                <a:solidFill>
                  <a:srgbClr val="A51E28"/>
                </a:solidFill>
                <a:latin typeface="Arial"/>
                <a:ea typeface="ＭＳ Ｐゴシック" pitchFamily="1" charset="-128"/>
                <a:cs typeface="Arial"/>
              </a:defRPr>
            </a:lvl3pPr>
            <a:lvl4pPr marL="266700" indent="1104900" algn="l" defTabSz="457200" rtl="0" eaLnBrk="0" fontAlgn="base" hangingPunct="0">
              <a:lnSpc>
                <a:spcPts val="1350"/>
              </a:lnSpc>
              <a:spcBef>
                <a:spcPts val="600"/>
              </a:spcBef>
              <a:spcAft>
                <a:spcPct val="0"/>
              </a:spcAft>
              <a:defRPr sz="1100" i="1" kern="1200">
                <a:solidFill>
                  <a:srgbClr val="BFBFBF"/>
                </a:solidFill>
                <a:latin typeface="Arial"/>
                <a:ea typeface="ＭＳ Ｐゴシック" pitchFamily="1" charset="-128"/>
                <a:cs typeface="Arial"/>
              </a:defRPr>
            </a:lvl4pPr>
            <a:lvl5pPr marL="895350" indent="-177800" algn="l" defTabSz="457200" rtl="0" eaLnBrk="0" fontAlgn="base" hangingPunct="0">
              <a:lnSpc>
                <a:spcPts val="1300"/>
              </a:lnSpc>
              <a:spcBef>
                <a:spcPts val="1000"/>
              </a:spcBef>
              <a:spcAft>
                <a:spcPct val="0"/>
              </a:spcAft>
              <a:buClr>
                <a:srgbClr val="A8B6BC"/>
              </a:buClr>
              <a:buSzPct val="100000"/>
              <a:buBlip>
                <a:blip r:embed="rId3"/>
              </a:buBlip>
              <a:defRPr sz="1000" kern="1200">
                <a:solidFill>
                  <a:srgbClr val="7F7F7F"/>
                </a:solidFill>
                <a:latin typeface="Arial"/>
                <a:ea typeface="ＭＳ Ｐゴシック" pitchFamily="1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marR="0" lvl="0" indent="-1778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1E28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de-DE" sz="16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ＭＳ Ｐゴシック" pitchFamily="1" charset="-128"/>
                <a:cs typeface="Arial"/>
              </a:rPr>
              <a:t>Drücken:</a:t>
            </a:r>
          </a:p>
          <a:p>
            <a:pPr marL="627063" marR="0" lvl="0" indent="-1778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1E28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de-DE" sz="1600" b="1" i="0" u="none" strike="noStrike" kern="1200" cap="none" spc="0" normalizeH="0" baseline="0" noProof="0" smtClean="0">
                <a:ln>
                  <a:noFill/>
                </a:ln>
                <a:solidFill>
                  <a:srgbClr val="A51E28"/>
                </a:solidFill>
                <a:effectLst/>
                <a:uLnTx/>
                <a:uFillTx/>
                <a:latin typeface="Arial"/>
                <a:ea typeface="ＭＳ Ｐゴシック" pitchFamily="1" charset="-128"/>
                <a:cs typeface="Arial"/>
              </a:rPr>
              <a:t>Lege die andere Hand darüber</a:t>
            </a:r>
            <a:endParaRPr kumimoji="0" lang="de-DE" sz="1600" b="1" i="0" u="none" strike="noStrike" kern="1200" cap="none" spc="0" normalizeH="0" baseline="0" noProof="0" dirty="0" smtClean="0">
              <a:ln>
                <a:noFill/>
              </a:ln>
              <a:solidFill>
                <a:srgbClr val="A51E28"/>
              </a:solidFill>
              <a:effectLst/>
              <a:uLnTx/>
              <a:uFillTx/>
              <a:latin typeface="Arial"/>
              <a:ea typeface="ＭＳ Ｐゴシック" pitchFamily="1" charset="-128"/>
              <a:cs typeface="Arial"/>
            </a:endParaRPr>
          </a:p>
        </p:txBody>
      </p:sp>
      <p:pic>
        <p:nvPicPr>
          <p:cNvPr id="8" name="Picture 12" descr="BDA_100Pro_Illu07b_RG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98813" y="3427413"/>
            <a:ext cx="2643187" cy="219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3029359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err="1" smtClean="0"/>
              <a:t>durchführung</a:t>
            </a:r>
            <a:endParaRPr lang="de-DE" dirty="0"/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176214" y="1854562"/>
            <a:ext cx="8788399" cy="45719"/>
          </a:xfrm>
          <a:solidFill>
            <a:srgbClr val="C00000"/>
          </a:solidFill>
        </p:spPr>
        <p:txBody>
          <a:bodyPr/>
          <a:lstStyle/>
          <a:p>
            <a:pPr algn="ctr"/>
            <a:endParaRPr lang="de-DE" sz="100" dirty="0"/>
          </a:p>
        </p:txBody>
      </p:sp>
      <p:sp>
        <p:nvSpPr>
          <p:cNvPr id="7" name="Inhaltsplatzhalter 2"/>
          <p:cNvSpPr txBox="1">
            <a:spLocks/>
          </p:cNvSpPr>
          <p:nvPr/>
        </p:nvSpPr>
        <p:spPr bwMode="auto">
          <a:xfrm>
            <a:off x="520700" y="2130425"/>
            <a:ext cx="8034338" cy="403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108000" rIns="91440" bIns="108000" numCol="1" anchor="t" anchorCtr="0" compatLnSpc="1">
            <a:prstTxWarp prst="textNoShape">
              <a:avLst/>
            </a:prstTxWarp>
          </a:bodyPr>
          <a:lstStyle>
            <a:lvl1pPr marL="177800" indent="-1778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1E28"/>
              </a:buClr>
              <a:buSzPct val="100000"/>
              <a:buBlip>
                <a:blip r:embed="rId2"/>
              </a:buBlip>
              <a:defRPr sz="1600" b="1" kern="1200">
                <a:solidFill>
                  <a:schemeClr val="tx1"/>
                </a:solidFill>
                <a:latin typeface="Arial"/>
                <a:ea typeface="ＭＳ Ｐゴシック" pitchFamily="1" charset="-128"/>
                <a:cs typeface="Arial"/>
              </a:defRPr>
            </a:lvl1pPr>
            <a:lvl2pPr marL="266700" indent="190500" algn="l" defTabSz="457200" rtl="0" eaLnBrk="0" fontAlgn="base" hangingPunct="0">
              <a:lnSpc>
                <a:spcPts val="1800"/>
              </a:lnSpc>
              <a:spcBef>
                <a:spcPts val="1400"/>
              </a:spcBef>
              <a:spcAft>
                <a:spcPct val="0"/>
              </a:spcAft>
              <a:buClr>
                <a:srgbClr val="A8B6BC"/>
              </a:buClr>
              <a:buFont typeface="Arial" charset="0"/>
              <a:defRPr sz="1400" kern="1200">
                <a:solidFill>
                  <a:srgbClr val="595959"/>
                </a:solidFill>
                <a:latin typeface="Arial"/>
                <a:ea typeface="ＭＳ Ｐゴシック" pitchFamily="1" charset="-128"/>
                <a:cs typeface="Arial"/>
              </a:defRPr>
            </a:lvl2pPr>
            <a:lvl3pPr marL="628650" indent="-177800" algn="l" defTabSz="457200" rtl="0" eaLnBrk="0" fontAlgn="base" hangingPunct="0">
              <a:lnSpc>
                <a:spcPts val="1650"/>
              </a:lnSpc>
              <a:spcBef>
                <a:spcPts val="1400"/>
              </a:spcBef>
              <a:spcAft>
                <a:spcPct val="0"/>
              </a:spcAft>
              <a:buClr>
                <a:srgbClr val="A51E28"/>
              </a:buClr>
              <a:buSzPct val="100000"/>
              <a:buBlip>
                <a:blip r:embed="rId2"/>
              </a:buBlip>
              <a:defRPr sz="1200" b="1" kern="1200">
                <a:solidFill>
                  <a:srgbClr val="A51E28"/>
                </a:solidFill>
                <a:latin typeface="Arial"/>
                <a:ea typeface="ＭＳ Ｐゴシック" pitchFamily="1" charset="-128"/>
                <a:cs typeface="Arial"/>
              </a:defRPr>
            </a:lvl3pPr>
            <a:lvl4pPr marL="266700" indent="1104900" algn="l" defTabSz="457200" rtl="0" eaLnBrk="0" fontAlgn="base" hangingPunct="0">
              <a:lnSpc>
                <a:spcPts val="1350"/>
              </a:lnSpc>
              <a:spcBef>
                <a:spcPts val="600"/>
              </a:spcBef>
              <a:spcAft>
                <a:spcPct val="0"/>
              </a:spcAft>
              <a:defRPr sz="1100" i="1" kern="1200">
                <a:solidFill>
                  <a:srgbClr val="BFBFBF"/>
                </a:solidFill>
                <a:latin typeface="Arial"/>
                <a:ea typeface="ＭＳ Ｐゴシック" pitchFamily="1" charset="-128"/>
                <a:cs typeface="Arial"/>
              </a:defRPr>
            </a:lvl4pPr>
            <a:lvl5pPr marL="895350" indent="-177800" algn="l" defTabSz="457200" rtl="0" eaLnBrk="0" fontAlgn="base" hangingPunct="0">
              <a:lnSpc>
                <a:spcPts val="1300"/>
              </a:lnSpc>
              <a:spcBef>
                <a:spcPts val="1000"/>
              </a:spcBef>
              <a:spcAft>
                <a:spcPct val="0"/>
              </a:spcAft>
              <a:buClr>
                <a:srgbClr val="A8B6BC"/>
              </a:buClr>
              <a:buSzPct val="100000"/>
              <a:buBlip>
                <a:blip r:embed="rId3"/>
              </a:buBlip>
              <a:defRPr sz="1000" kern="1200">
                <a:solidFill>
                  <a:srgbClr val="7F7F7F"/>
                </a:solidFill>
                <a:latin typeface="Arial"/>
                <a:ea typeface="ＭＳ Ｐゴシック" pitchFamily="1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marR="0" lvl="0" indent="-1778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1E28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ＭＳ Ｐゴシック" pitchFamily="1" charset="-128"/>
                <a:cs typeface="Arial"/>
              </a:rPr>
              <a:t>Drücken:</a:t>
            </a:r>
          </a:p>
          <a:p>
            <a:pPr marL="627063" marR="0" lvl="0" indent="-1778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1E28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51E28"/>
                </a:solidFill>
                <a:effectLst/>
                <a:uLnTx/>
                <a:uFillTx/>
                <a:latin typeface="Arial"/>
                <a:ea typeface="ＭＳ Ｐゴシック" pitchFamily="1" charset="-128"/>
                <a:cs typeface="Arial"/>
              </a:rPr>
              <a:t>Drücke fest und schnell </a:t>
            </a:r>
            <a:br>
              <a:rPr kumimoji="0" 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51E28"/>
                </a:solidFill>
                <a:effectLst/>
                <a:uLnTx/>
                <a:uFillTx/>
                <a:latin typeface="Arial"/>
                <a:ea typeface="ＭＳ Ｐゴシック" pitchFamily="1" charset="-128"/>
                <a:cs typeface="Arial"/>
              </a:rPr>
            </a:br>
            <a:r>
              <a:rPr kumimoji="0" 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51E28"/>
                </a:solidFill>
                <a:effectLst/>
                <a:uLnTx/>
                <a:uFillTx/>
                <a:latin typeface="Arial"/>
                <a:ea typeface="ＭＳ Ｐゴシック" pitchFamily="1" charset="-128"/>
                <a:cs typeface="Arial"/>
              </a:rPr>
              <a:t>(100 mal pro Minute) </a:t>
            </a:r>
            <a:br>
              <a:rPr kumimoji="0" 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51E28"/>
                </a:solidFill>
                <a:effectLst/>
                <a:uLnTx/>
                <a:uFillTx/>
                <a:latin typeface="Arial"/>
                <a:ea typeface="ＭＳ Ｐゴシック" pitchFamily="1" charset="-128"/>
                <a:cs typeface="Arial"/>
              </a:rPr>
            </a:br>
            <a:r>
              <a:rPr kumimoji="0" 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51E28"/>
                </a:solidFill>
                <a:effectLst/>
                <a:uLnTx/>
                <a:uFillTx/>
                <a:latin typeface="Arial"/>
                <a:ea typeface="ＭＳ Ｐゴシック" pitchFamily="1" charset="-128"/>
                <a:cs typeface="Arial"/>
              </a:rPr>
              <a:t>auf den Brustkorb</a:t>
            </a:r>
          </a:p>
          <a:p>
            <a:pPr marL="627063" marR="0" lvl="0" indent="-1778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1E28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lang="de-DE" dirty="0" smtClean="0">
                <a:solidFill>
                  <a:srgbClr val="A51E28"/>
                </a:solidFill>
              </a:rPr>
              <a:t>circa 5-6 tief</a:t>
            </a:r>
            <a:endParaRPr kumimoji="0" lang="de-DE" sz="1600" b="1" i="0" u="none" strike="noStrike" kern="1200" cap="none" spc="0" normalizeH="0" baseline="0" noProof="0" dirty="0" smtClean="0">
              <a:ln>
                <a:noFill/>
              </a:ln>
              <a:solidFill>
                <a:srgbClr val="A51E28"/>
              </a:solidFill>
              <a:effectLst/>
              <a:uLnTx/>
              <a:uFillTx/>
              <a:latin typeface="Arial"/>
              <a:ea typeface="ＭＳ Ｐゴシック" pitchFamily="1" charset="-128"/>
              <a:cs typeface="Arial"/>
            </a:endParaRPr>
          </a:p>
        </p:txBody>
      </p:sp>
      <p:pic>
        <p:nvPicPr>
          <p:cNvPr id="8" name="Picture 11" descr="BDA_100Pro_Illu03_DRUECKEN_RG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38413" y="2692400"/>
            <a:ext cx="3479800" cy="347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168126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err="1" smtClean="0"/>
              <a:t>durchführung</a:t>
            </a:r>
            <a:endParaRPr lang="de-DE" dirty="0"/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176214" y="1854562"/>
            <a:ext cx="8788399" cy="45719"/>
          </a:xfrm>
          <a:solidFill>
            <a:srgbClr val="C00000"/>
          </a:solidFill>
        </p:spPr>
        <p:txBody>
          <a:bodyPr/>
          <a:lstStyle/>
          <a:p>
            <a:pPr algn="ctr"/>
            <a:endParaRPr lang="de-DE" sz="100" dirty="0"/>
          </a:p>
        </p:txBody>
      </p:sp>
      <p:sp>
        <p:nvSpPr>
          <p:cNvPr id="7" name="Inhaltsplatzhalter 2"/>
          <p:cNvSpPr txBox="1">
            <a:spLocks/>
          </p:cNvSpPr>
          <p:nvPr/>
        </p:nvSpPr>
        <p:spPr bwMode="auto">
          <a:xfrm>
            <a:off x="520700" y="2130425"/>
            <a:ext cx="8034338" cy="403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108000" rIns="91440" bIns="108000" numCol="1" anchor="t" anchorCtr="0" compatLnSpc="1">
            <a:prstTxWarp prst="textNoShape">
              <a:avLst/>
            </a:prstTxWarp>
          </a:bodyPr>
          <a:lstStyle>
            <a:lvl1pPr marL="177800" indent="-1778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1E28"/>
              </a:buClr>
              <a:buSzPct val="100000"/>
              <a:buBlip>
                <a:blip r:embed="rId2"/>
              </a:buBlip>
              <a:defRPr sz="1600" b="1" kern="1200">
                <a:solidFill>
                  <a:schemeClr val="tx1"/>
                </a:solidFill>
                <a:latin typeface="Arial"/>
                <a:ea typeface="ＭＳ Ｐゴシック" pitchFamily="1" charset="-128"/>
                <a:cs typeface="Arial"/>
              </a:defRPr>
            </a:lvl1pPr>
            <a:lvl2pPr marL="266700" indent="190500" algn="l" defTabSz="457200" rtl="0" eaLnBrk="0" fontAlgn="base" hangingPunct="0">
              <a:lnSpc>
                <a:spcPts val="1800"/>
              </a:lnSpc>
              <a:spcBef>
                <a:spcPts val="1400"/>
              </a:spcBef>
              <a:spcAft>
                <a:spcPct val="0"/>
              </a:spcAft>
              <a:buClr>
                <a:srgbClr val="A8B6BC"/>
              </a:buClr>
              <a:buFont typeface="Arial" charset="0"/>
              <a:defRPr sz="1400" kern="1200">
                <a:solidFill>
                  <a:srgbClr val="595959"/>
                </a:solidFill>
                <a:latin typeface="Arial"/>
                <a:ea typeface="ＭＳ Ｐゴシック" pitchFamily="1" charset="-128"/>
                <a:cs typeface="Arial"/>
              </a:defRPr>
            </a:lvl2pPr>
            <a:lvl3pPr marL="628650" indent="-177800" algn="l" defTabSz="457200" rtl="0" eaLnBrk="0" fontAlgn="base" hangingPunct="0">
              <a:lnSpc>
                <a:spcPts val="1650"/>
              </a:lnSpc>
              <a:spcBef>
                <a:spcPts val="1400"/>
              </a:spcBef>
              <a:spcAft>
                <a:spcPct val="0"/>
              </a:spcAft>
              <a:buClr>
                <a:srgbClr val="A51E28"/>
              </a:buClr>
              <a:buSzPct val="100000"/>
              <a:buBlip>
                <a:blip r:embed="rId2"/>
              </a:buBlip>
              <a:defRPr sz="1200" b="1" kern="1200">
                <a:solidFill>
                  <a:srgbClr val="A51E28"/>
                </a:solidFill>
                <a:latin typeface="Arial"/>
                <a:ea typeface="ＭＳ Ｐゴシック" pitchFamily="1" charset="-128"/>
                <a:cs typeface="Arial"/>
              </a:defRPr>
            </a:lvl3pPr>
            <a:lvl4pPr marL="266700" indent="1104900" algn="l" defTabSz="457200" rtl="0" eaLnBrk="0" fontAlgn="base" hangingPunct="0">
              <a:lnSpc>
                <a:spcPts val="1350"/>
              </a:lnSpc>
              <a:spcBef>
                <a:spcPts val="600"/>
              </a:spcBef>
              <a:spcAft>
                <a:spcPct val="0"/>
              </a:spcAft>
              <a:defRPr sz="1100" i="1" kern="1200">
                <a:solidFill>
                  <a:srgbClr val="BFBFBF"/>
                </a:solidFill>
                <a:latin typeface="Arial"/>
                <a:ea typeface="ＭＳ Ｐゴシック" pitchFamily="1" charset="-128"/>
                <a:cs typeface="Arial"/>
              </a:defRPr>
            </a:lvl4pPr>
            <a:lvl5pPr marL="895350" indent="-177800" algn="l" defTabSz="457200" rtl="0" eaLnBrk="0" fontAlgn="base" hangingPunct="0">
              <a:lnSpc>
                <a:spcPts val="1300"/>
              </a:lnSpc>
              <a:spcBef>
                <a:spcPts val="1000"/>
              </a:spcBef>
              <a:spcAft>
                <a:spcPct val="0"/>
              </a:spcAft>
              <a:buClr>
                <a:srgbClr val="A8B6BC"/>
              </a:buClr>
              <a:buSzPct val="100000"/>
              <a:buBlip>
                <a:blip r:embed="rId3"/>
              </a:buBlip>
              <a:defRPr sz="1000" kern="1200">
                <a:solidFill>
                  <a:srgbClr val="7F7F7F"/>
                </a:solidFill>
                <a:latin typeface="Arial"/>
                <a:ea typeface="ＭＳ Ｐゴシック" pitchFamily="1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marR="0" lvl="0" indent="-1778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1E28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de-DE" sz="16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ＭＳ Ｐゴシック" pitchFamily="1" charset="-128"/>
                <a:cs typeface="Arial"/>
              </a:rPr>
              <a:t>Drücken:</a:t>
            </a:r>
          </a:p>
          <a:p>
            <a:pPr marL="627063" marR="0" lvl="0" indent="-1778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1E28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de-DE" sz="1600" b="1" i="0" u="none" strike="noStrike" kern="1200" cap="none" spc="0" normalizeH="0" baseline="0" noProof="0" smtClean="0">
                <a:ln>
                  <a:noFill/>
                </a:ln>
                <a:solidFill>
                  <a:srgbClr val="A51E28"/>
                </a:solidFill>
                <a:effectLst/>
                <a:uLnTx/>
                <a:uFillTx/>
                <a:latin typeface="Arial"/>
                <a:ea typeface="ＭＳ Ｐゴシック" pitchFamily="1" charset="-128"/>
                <a:cs typeface="Arial"/>
              </a:rPr>
              <a:t>Halte die Arme gestreckt </a:t>
            </a:r>
          </a:p>
          <a:p>
            <a:pPr marL="627063" marR="0" lvl="0" indent="-1778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1E28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de-DE" sz="1600" b="1" i="0" u="none" strike="noStrike" kern="1200" cap="none" spc="0" normalizeH="0" baseline="0" noProof="0" smtClean="0">
                <a:ln>
                  <a:noFill/>
                </a:ln>
                <a:solidFill>
                  <a:srgbClr val="A51E28"/>
                </a:solidFill>
                <a:effectLst/>
                <a:uLnTx/>
                <a:uFillTx/>
                <a:latin typeface="Arial"/>
                <a:ea typeface="ＭＳ Ｐゴシック" pitchFamily="1" charset="-128"/>
                <a:cs typeface="Arial"/>
              </a:rPr>
              <a:t>Beuge Dich senkrecht </a:t>
            </a:r>
            <a:br>
              <a:rPr kumimoji="0" lang="de-DE" sz="1600" b="1" i="0" u="none" strike="noStrike" kern="1200" cap="none" spc="0" normalizeH="0" baseline="0" noProof="0" smtClean="0">
                <a:ln>
                  <a:noFill/>
                </a:ln>
                <a:solidFill>
                  <a:srgbClr val="A51E28"/>
                </a:solidFill>
                <a:effectLst/>
                <a:uLnTx/>
                <a:uFillTx/>
                <a:latin typeface="Arial"/>
                <a:ea typeface="ＭＳ Ｐゴシック" pitchFamily="1" charset="-128"/>
                <a:cs typeface="Arial"/>
              </a:rPr>
            </a:br>
            <a:r>
              <a:rPr kumimoji="0" lang="de-DE" sz="1600" b="1" i="0" u="none" strike="noStrike" kern="1200" cap="none" spc="0" normalizeH="0" baseline="0" noProof="0" smtClean="0">
                <a:ln>
                  <a:noFill/>
                </a:ln>
                <a:solidFill>
                  <a:srgbClr val="A51E28"/>
                </a:solidFill>
                <a:effectLst/>
                <a:uLnTx/>
                <a:uFillTx/>
                <a:latin typeface="Arial"/>
                <a:ea typeface="ＭＳ Ｐゴシック" pitchFamily="1" charset="-128"/>
                <a:cs typeface="Arial"/>
              </a:rPr>
              <a:t>über den Brustkorb</a:t>
            </a:r>
          </a:p>
          <a:p>
            <a:pPr marL="627063" marR="0" lvl="0" indent="-1778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1E28"/>
              </a:buClr>
              <a:buSzPct val="100000"/>
              <a:buFontTx/>
              <a:buBlip>
                <a:blip r:embed="rId2"/>
              </a:buBlip>
              <a:tabLst/>
              <a:defRPr/>
            </a:pPr>
            <a:endParaRPr kumimoji="0" lang="de-DE" sz="1600" b="1" i="0" u="none" strike="noStrike" kern="1200" cap="none" spc="0" normalizeH="0" baseline="0" noProof="0" smtClean="0">
              <a:ln>
                <a:noFill/>
              </a:ln>
              <a:solidFill>
                <a:srgbClr val="A51E28"/>
              </a:solidFill>
              <a:effectLst/>
              <a:uLnTx/>
              <a:uFillTx/>
              <a:latin typeface="Arial"/>
              <a:ea typeface="ＭＳ Ｐゴシック" pitchFamily="1" charset="-128"/>
              <a:cs typeface="Arial"/>
            </a:endParaRPr>
          </a:p>
          <a:p>
            <a:pPr marL="627063" marR="0" lvl="0" indent="-1778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1E28"/>
              </a:buClr>
              <a:buSzPct val="100000"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ＭＳ Ｐゴシック" pitchFamily="1" charset="-128"/>
                <a:cs typeface="Arial"/>
              </a:rPr>
              <a:t>Höre nicht auf, bis Hilfe eintrifft.</a:t>
            </a:r>
            <a:endParaRPr kumimoji="0" lang="de-DE" sz="1400" b="1" i="0" u="none" strike="noStrike" kern="1200" cap="none" spc="0" normalizeH="0" baseline="0" noProof="0" smtClean="0">
              <a:ln>
                <a:noFill/>
              </a:ln>
              <a:solidFill>
                <a:srgbClr val="A51E28"/>
              </a:solidFill>
              <a:effectLst/>
              <a:uLnTx/>
              <a:uFillTx/>
              <a:latin typeface="Arial"/>
              <a:ea typeface="ＭＳ Ｐゴシック" pitchFamily="1" charset="-128"/>
              <a:cs typeface="Arial"/>
            </a:endParaRPr>
          </a:p>
          <a:p>
            <a:pPr marL="627063" marR="0" lvl="0" indent="-1778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1E28"/>
              </a:buClr>
              <a:buSzPct val="100000"/>
              <a:buFontTx/>
              <a:buNone/>
              <a:tabLst/>
              <a:defRPr/>
            </a:pPr>
            <a:endParaRPr kumimoji="0" lang="de-DE" sz="1600" b="1" i="0" u="none" strike="noStrike" kern="1200" cap="none" spc="0" normalizeH="0" baseline="0" noProof="0" smtClean="0">
              <a:ln>
                <a:noFill/>
              </a:ln>
              <a:solidFill>
                <a:srgbClr val="A51E28"/>
              </a:solidFill>
              <a:effectLst/>
              <a:uLnTx/>
              <a:uFillTx/>
              <a:latin typeface="Arial"/>
              <a:ea typeface="ＭＳ Ｐゴシック" pitchFamily="1" charset="-128"/>
              <a:cs typeface="Arial"/>
            </a:endParaRPr>
          </a:p>
          <a:p>
            <a:pPr marL="627063" marR="0" lvl="0" indent="-1778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1E28"/>
              </a:buClr>
              <a:buSzPct val="100000"/>
              <a:buFontTx/>
              <a:buNone/>
              <a:tabLst/>
              <a:defRPr/>
            </a:pPr>
            <a:endParaRPr kumimoji="0" lang="de-DE" sz="1600" b="1" i="0" u="none" strike="noStrike" kern="1200" cap="none" spc="0" normalizeH="0" baseline="0" noProof="0" smtClean="0">
              <a:ln>
                <a:noFill/>
              </a:ln>
              <a:solidFill>
                <a:srgbClr val="A51E28"/>
              </a:solidFill>
              <a:effectLst/>
              <a:uLnTx/>
              <a:uFillTx/>
              <a:latin typeface="Arial"/>
              <a:ea typeface="ＭＳ Ｐゴシック" pitchFamily="1" charset="-128"/>
              <a:cs typeface="Arial"/>
            </a:endParaRPr>
          </a:p>
          <a:p>
            <a:pPr marL="627063" marR="0" lvl="0" indent="-1778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1E28"/>
              </a:buClr>
              <a:buSzPct val="100000"/>
              <a:buFontTx/>
              <a:buNone/>
              <a:tabLst/>
              <a:defRPr/>
            </a:pPr>
            <a:endParaRPr kumimoji="0" lang="de-DE" sz="1600" b="1" i="0" u="none" strike="noStrike" kern="1200" cap="none" spc="0" normalizeH="0" baseline="0" noProof="0" dirty="0" smtClean="0">
              <a:ln>
                <a:noFill/>
              </a:ln>
              <a:solidFill>
                <a:srgbClr val="A51E28"/>
              </a:solidFill>
              <a:effectLst/>
              <a:uLnTx/>
              <a:uFillTx/>
              <a:latin typeface="Arial"/>
              <a:ea typeface="ＭＳ Ｐゴシック" pitchFamily="1" charset="-128"/>
              <a:cs typeface="Arial"/>
            </a:endParaRPr>
          </a:p>
        </p:txBody>
      </p:sp>
      <p:pic>
        <p:nvPicPr>
          <p:cNvPr id="8" name="Picture 17" descr="BDA_100Pro_Illu06_RG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429000"/>
            <a:ext cx="283527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40718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smtClean="0"/>
              <a:t>Der Blutkreislauf</a:t>
            </a:r>
            <a:endParaRPr lang="de-DE" dirty="0" smtClean="0">
              <a:solidFill>
                <a:srgbClr val="0A87AA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E1CFC1B8-5E91-4972-82BB-FE5033E8FD8B}" type="datetime4">
              <a:rPr lang="de-DE" altLang="de-DE" smtClean="0"/>
              <a:pPr>
                <a:defRPr/>
              </a:pPr>
              <a:t>13. Dezember 2017</a:t>
            </a:fld>
            <a:endParaRPr lang="de-DE" alt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5E632CD-F390-4FAC-92B9-CA5179DD41E7}" type="slidenum">
              <a:rPr lang="de-DE" altLang="de-DE" smtClean="0"/>
              <a:pPr>
                <a:defRPr/>
              </a:pPr>
              <a:t>3</a:t>
            </a:fld>
            <a:endParaRPr lang="de-DE" altLang="de-DE" dirty="0"/>
          </a:p>
        </p:txBody>
      </p:sp>
      <p:sp>
        <p:nvSpPr>
          <p:cNvPr id="10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176214" y="1854562"/>
            <a:ext cx="8788399" cy="45719"/>
          </a:xfrm>
          <a:solidFill>
            <a:srgbClr val="C00000"/>
          </a:solidFill>
        </p:spPr>
        <p:txBody>
          <a:bodyPr/>
          <a:lstStyle/>
          <a:p>
            <a:pPr algn="ctr"/>
            <a:endParaRPr lang="de-DE" sz="100" dirty="0"/>
          </a:p>
        </p:txBody>
      </p:sp>
      <p:pic>
        <p:nvPicPr>
          <p:cNvPr id="2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141538" y="2793432"/>
            <a:ext cx="4857750" cy="310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platzhalter 6"/>
          <p:cNvSpPr>
            <a:spLocks noGrp="1"/>
          </p:cNvSpPr>
          <p:nvPr>
            <p:ph type="body" sz="quarter" idx="11"/>
          </p:nvPr>
        </p:nvSpPr>
        <p:spPr>
          <a:xfrm>
            <a:off x="417745" y="2238234"/>
            <a:ext cx="8546868" cy="4210784"/>
          </a:xfrm>
        </p:spPr>
        <p:txBody>
          <a:bodyPr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rgbClr val="3B3B3A"/>
                </a:solidFill>
              </a:rPr>
              <a:t>Mit dem Herzschlag wird pausenlos Blut in alle Organe und Körperteile gepumpt</a:t>
            </a:r>
          </a:p>
          <a:p>
            <a:pPr algn="just"/>
            <a:endParaRPr lang="de-DE" dirty="0" smtClean="0">
              <a:solidFill>
                <a:srgbClr val="3B3B3A"/>
              </a:solidFill>
            </a:endParaRPr>
          </a:p>
          <a:p>
            <a:pPr algn="just"/>
            <a:endParaRPr lang="de-DE" dirty="0">
              <a:solidFill>
                <a:srgbClr val="3B3B3A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de-DE" dirty="0" smtClean="0">
              <a:solidFill>
                <a:srgbClr val="3B3B3A"/>
              </a:solidFill>
            </a:endParaRPr>
          </a:p>
          <a:p>
            <a:pPr algn="just"/>
            <a:endParaRPr lang="de-DE" dirty="0" smtClean="0">
              <a:solidFill>
                <a:srgbClr val="3B3B3A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de-DE" dirty="0">
              <a:solidFill>
                <a:srgbClr val="3B3B3A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2816827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err="1" smtClean="0"/>
              <a:t>zusammenfassung</a:t>
            </a:r>
            <a:endParaRPr lang="de-DE" dirty="0"/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176214" y="1854562"/>
            <a:ext cx="8788399" cy="45719"/>
          </a:xfrm>
          <a:solidFill>
            <a:srgbClr val="C00000"/>
          </a:solidFill>
        </p:spPr>
        <p:txBody>
          <a:bodyPr/>
          <a:lstStyle/>
          <a:p>
            <a:pPr algn="ctr"/>
            <a:endParaRPr lang="de-DE" sz="1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b="49167"/>
          <a:stretch/>
        </p:blipFill>
        <p:spPr>
          <a:xfrm>
            <a:off x="1811747" y="2085834"/>
            <a:ext cx="5546316" cy="460003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372051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err="1" smtClean="0"/>
              <a:t>zusammenfassung</a:t>
            </a:r>
            <a:endParaRPr lang="de-DE" dirty="0"/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176214" y="1854562"/>
            <a:ext cx="8788399" cy="45719"/>
          </a:xfrm>
          <a:solidFill>
            <a:srgbClr val="C00000"/>
          </a:solidFill>
        </p:spPr>
        <p:txBody>
          <a:bodyPr/>
          <a:lstStyle/>
          <a:p>
            <a:pPr algn="ctr"/>
            <a:endParaRPr lang="de-DE" sz="1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50624" b="1779"/>
          <a:stretch/>
        </p:blipFill>
        <p:spPr>
          <a:xfrm>
            <a:off x="1743077" y="2117599"/>
            <a:ext cx="5683046" cy="4413314"/>
          </a:xfrm>
          <a:prstGeom prst="rect">
            <a:avLst/>
          </a:prstGeom>
        </p:spPr>
      </p:pic>
      <p:sp>
        <p:nvSpPr>
          <p:cNvPr id="5" name="Ellipse 4"/>
          <p:cNvSpPr/>
          <p:nvPr/>
        </p:nvSpPr>
        <p:spPr>
          <a:xfrm>
            <a:off x="3595688" y="5517356"/>
            <a:ext cx="4192587" cy="8977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20205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err="1" smtClean="0"/>
              <a:t>durchführung</a:t>
            </a:r>
            <a:endParaRPr lang="de-DE" dirty="0"/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176214" y="1854562"/>
            <a:ext cx="8788399" cy="45719"/>
          </a:xfrm>
          <a:solidFill>
            <a:srgbClr val="C00000"/>
          </a:solidFill>
        </p:spPr>
        <p:txBody>
          <a:bodyPr/>
          <a:lstStyle/>
          <a:p>
            <a:pPr algn="ctr"/>
            <a:endParaRPr lang="de-DE" sz="100" dirty="0"/>
          </a:p>
        </p:txBody>
      </p:sp>
      <p:sp>
        <p:nvSpPr>
          <p:cNvPr id="7" name="Inhaltsplatzhalter 2"/>
          <p:cNvSpPr txBox="1">
            <a:spLocks/>
          </p:cNvSpPr>
          <p:nvPr/>
        </p:nvSpPr>
        <p:spPr bwMode="auto">
          <a:xfrm>
            <a:off x="520700" y="2130425"/>
            <a:ext cx="8034338" cy="403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108000" rIns="91440" bIns="108000" numCol="1" anchor="t" anchorCtr="0" compatLnSpc="1">
            <a:prstTxWarp prst="textNoShape">
              <a:avLst/>
            </a:prstTxWarp>
          </a:bodyPr>
          <a:lstStyle>
            <a:lvl1pPr marL="177800" indent="-1778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1E28"/>
              </a:buClr>
              <a:buSzPct val="100000"/>
              <a:buBlip>
                <a:blip r:embed="rId2"/>
              </a:buBlip>
              <a:defRPr sz="1600" b="1" kern="1200">
                <a:solidFill>
                  <a:schemeClr val="tx1"/>
                </a:solidFill>
                <a:latin typeface="Arial"/>
                <a:ea typeface="ＭＳ Ｐゴシック" pitchFamily="1" charset="-128"/>
                <a:cs typeface="Arial"/>
              </a:defRPr>
            </a:lvl1pPr>
            <a:lvl2pPr marL="266700" indent="190500" algn="l" defTabSz="457200" rtl="0" eaLnBrk="0" fontAlgn="base" hangingPunct="0">
              <a:lnSpc>
                <a:spcPts val="1800"/>
              </a:lnSpc>
              <a:spcBef>
                <a:spcPts val="1400"/>
              </a:spcBef>
              <a:spcAft>
                <a:spcPct val="0"/>
              </a:spcAft>
              <a:buClr>
                <a:srgbClr val="A8B6BC"/>
              </a:buClr>
              <a:buFont typeface="Arial" charset="0"/>
              <a:defRPr sz="1400" kern="1200">
                <a:solidFill>
                  <a:srgbClr val="595959"/>
                </a:solidFill>
                <a:latin typeface="Arial"/>
                <a:ea typeface="ＭＳ Ｐゴシック" pitchFamily="1" charset="-128"/>
                <a:cs typeface="Arial"/>
              </a:defRPr>
            </a:lvl2pPr>
            <a:lvl3pPr marL="628650" indent="-177800" algn="l" defTabSz="457200" rtl="0" eaLnBrk="0" fontAlgn="base" hangingPunct="0">
              <a:lnSpc>
                <a:spcPts val="1650"/>
              </a:lnSpc>
              <a:spcBef>
                <a:spcPts val="1400"/>
              </a:spcBef>
              <a:spcAft>
                <a:spcPct val="0"/>
              </a:spcAft>
              <a:buClr>
                <a:srgbClr val="A51E28"/>
              </a:buClr>
              <a:buSzPct val="100000"/>
              <a:buBlip>
                <a:blip r:embed="rId2"/>
              </a:buBlip>
              <a:defRPr sz="1200" b="1" kern="1200">
                <a:solidFill>
                  <a:srgbClr val="A51E28"/>
                </a:solidFill>
                <a:latin typeface="Arial"/>
                <a:ea typeface="ＭＳ Ｐゴシック" pitchFamily="1" charset="-128"/>
                <a:cs typeface="Arial"/>
              </a:defRPr>
            </a:lvl3pPr>
            <a:lvl4pPr marL="266700" indent="1104900" algn="l" defTabSz="457200" rtl="0" eaLnBrk="0" fontAlgn="base" hangingPunct="0">
              <a:lnSpc>
                <a:spcPts val="1350"/>
              </a:lnSpc>
              <a:spcBef>
                <a:spcPts val="600"/>
              </a:spcBef>
              <a:spcAft>
                <a:spcPct val="0"/>
              </a:spcAft>
              <a:defRPr sz="1100" i="1" kern="1200">
                <a:solidFill>
                  <a:srgbClr val="BFBFBF"/>
                </a:solidFill>
                <a:latin typeface="Arial"/>
                <a:ea typeface="ＭＳ Ｐゴシック" pitchFamily="1" charset="-128"/>
                <a:cs typeface="Arial"/>
              </a:defRPr>
            </a:lvl4pPr>
            <a:lvl5pPr marL="895350" indent="-177800" algn="l" defTabSz="457200" rtl="0" eaLnBrk="0" fontAlgn="base" hangingPunct="0">
              <a:lnSpc>
                <a:spcPts val="1300"/>
              </a:lnSpc>
              <a:spcBef>
                <a:spcPts val="1000"/>
              </a:spcBef>
              <a:spcAft>
                <a:spcPct val="0"/>
              </a:spcAft>
              <a:buClr>
                <a:srgbClr val="A8B6BC"/>
              </a:buClr>
              <a:buSzPct val="100000"/>
              <a:buBlip>
                <a:blip r:embed="rId3"/>
              </a:buBlip>
              <a:defRPr sz="1000" kern="1200">
                <a:solidFill>
                  <a:srgbClr val="7F7F7F"/>
                </a:solidFill>
                <a:latin typeface="Arial"/>
                <a:ea typeface="ＭＳ Ｐゴシック" pitchFamily="1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marR="0" lvl="0" indent="-1778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1E28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lang="de-DE" dirty="0" smtClean="0">
                <a:solidFill>
                  <a:sysClr val="windowText" lastClr="000000"/>
                </a:solidFill>
              </a:rPr>
              <a:t>Beatmung</a:t>
            </a:r>
            <a:r>
              <a:rPr kumimoji="0" 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ＭＳ Ｐゴシック" pitchFamily="1" charset="-128"/>
                <a:cs typeface="Arial"/>
              </a:rPr>
              <a:t>:</a:t>
            </a:r>
          </a:p>
          <a:p>
            <a:pPr marL="627063" marR="0" lvl="0" indent="-1778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1E28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lang="de-DE" dirty="0" smtClean="0">
                <a:solidFill>
                  <a:srgbClr val="A51E28"/>
                </a:solidFill>
              </a:rPr>
              <a:t>Atemwege erneut öffnen</a:t>
            </a:r>
          </a:p>
          <a:p>
            <a:pPr marL="715963" lvl="1" indent="-177800">
              <a:lnSpc>
                <a:spcPct val="100000"/>
              </a:lnSpc>
              <a:spcBef>
                <a:spcPct val="20000"/>
              </a:spcBef>
              <a:buClr>
                <a:srgbClr val="A51E28"/>
              </a:buClr>
              <a:buSzPct val="100000"/>
              <a:buFontTx/>
              <a:buBlip>
                <a:blip r:embed="rId2"/>
              </a:buBlip>
              <a:defRPr/>
            </a:pPr>
            <a:r>
              <a:rPr lang="de-DE" b="0" dirty="0" smtClean="0">
                <a:solidFill>
                  <a:schemeClr val="bg1">
                    <a:lumMod val="50000"/>
                  </a:schemeClr>
                </a:solidFill>
              </a:rPr>
              <a:t>Überstrecke </a:t>
            </a:r>
            <a:r>
              <a:rPr lang="de-DE" b="0" dirty="0">
                <a:solidFill>
                  <a:schemeClr val="bg1">
                    <a:lumMod val="50000"/>
                  </a:schemeClr>
                </a:solidFill>
              </a:rPr>
              <a:t>den Kopf nach </a:t>
            </a:r>
            <a:r>
              <a:rPr lang="de-DE" b="0" dirty="0" smtClean="0">
                <a:solidFill>
                  <a:schemeClr val="bg1">
                    <a:lumMod val="50000"/>
                  </a:schemeClr>
                </a:solidFill>
              </a:rPr>
              <a:t>hinten </a:t>
            </a:r>
            <a:r>
              <a:rPr lang="de-DE" b="0" dirty="0">
                <a:solidFill>
                  <a:schemeClr val="bg1">
                    <a:lumMod val="50000"/>
                  </a:schemeClr>
                </a:solidFill>
              </a:rPr>
              <a:t>und hebe das Kinn </a:t>
            </a:r>
            <a:r>
              <a:rPr lang="de-DE" b="0" dirty="0" smtClean="0">
                <a:solidFill>
                  <a:schemeClr val="bg1">
                    <a:lumMod val="50000"/>
                  </a:schemeClr>
                </a:solidFill>
              </a:rPr>
              <a:t>an</a:t>
            </a:r>
          </a:p>
          <a:p>
            <a:pPr marL="715963" lvl="1" indent="-177800">
              <a:lnSpc>
                <a:spcPct val="100000"/>
              </a:lnSpc>
              <a:spcBef>
                <a:spcPct val="20000"/>
              </a:spcBef>
              <a:buClr>
                <a:srgbClr val="A51E28"/>
              </a:buClr>
              <a:buSzPct val="100000"/>
              <a:buFontTx/>
              <a:buBlip>
                <a:blip r:embed="rId2"/>
              </a:buBlip>
              <a:defRPr/>
            </a:pPr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Nase verschließen, Mund öffnen</a:t>
            </a:r>
          </a:p>
          <a:p>
            <a:pPr marL="715963" lvl="1" indent="-177800">
              <a:lnSpc>
                <a:spcPct val="100000"/>
              </a:lnSpc>
              <a:spcBef>
                <a:spcPct val="20000"/>
              </a:spcBef>
              <a:buClr>
                <a:srgbClr val="A51E28"/>
              </a:buClr>
              <a:buSzPct val="100000"/>
              <a:buFontTx/>
              <a:buBlip>
                <a:blip r:embed="rId2"/>
              </a:buBlip>
              <a:defRPr/>
            </a:pPr>
            <a:r>
              <a:rPr lang="de-DE" b="0" dirty="0" smtClean="0">
                <a:solidFill>
                  <a:schemeClr val="bg1">
                    <a:lumMod val="50000"/>
                  </a:schemeClr>
                </a:solidFill>
              </a:rPr>
              <a:t>Normal einatmen</a:t>
            </a:r>
          </a:p>
          <a:p>
            <a:pPr marL="715963" lvl="1" indent="-177800">
              <a:lnSpc>
                <a:spcPct val="100000"/>
              </a:lnSpc>
              <a:spcBef>
                <a:spcPct val="20000"/>
              </a:spcBef>
              <a:buClr>
                <a:srgbClr val="A51E28"/>
              </a:buClr>
              <a:buSzPct val="100000"/>
              <a:buFontTx/>
              <a:buBlip>
                <a:blip r:embed="rId2"/>
              </a:buBlip>
              <a:defRPr/>
            </a:pPr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Mund über den Mund des Patienten platzieren</a:t>
            </a:r>
            <a:endParaRPr kumimoji="0" lang="de-DE" sz="1600" b="1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</a:endParaRPr>
          </a:p>
          <a:p>
            <a:pPr marL="627063" marR="0" lvl="0" indent="-1778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1E28"/>
              </a:buClr>
              <a:buSzPct val="100000"/>
              <a:buFontTx/>
              <a:buNone/>
              <a:tabLst/>
              <a:defRPr/>
            </a:pPr>
            <a:endParaRPr kumimoji="0" lang="de-DE" sz="1600" b="1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/>
              <a:ea typeface="ＭＳ Ｐゴシック" pitchFamily="1" charset="-128"/>
              <a:cs typeface="Arial"/>
            </a:endParaRPr>
          </a:p>
          <a:p>
            <a:pPr marL="627063" marR="0" lvl="0" indent="-1778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1E28"/>
              </a:buClr>
              <a:buSzPct val="100000"/>
              <a:buFontTx/>
              <a:buNone/>
              <a:tabLst/>
              <a:defRPr/>
            </a:pPr>
            <a:endParaRPr kumimoji="0" lang="de-DE" sz="1600" b="1" i="0" u="none" strike="noStrike" kern="1200" cap="none" spc="0" normalizeH="0" baseline="0" noProof="0" dirty="0" smtClean="0">
              <a:ln>
                <a:noFill/>
              </a:ln>
              <a:solidFill>
                <a:srgbClr val="A51E28"/>
              </a:solidFill>
              <a:effectLst/>
              <a:uLnTx/>
              <a:uFillTx/>
              <a:latin typeface="Arial"/>
              <a:ea typeface="ＭＳ Ｐゴシック" pitchFamily="1" charset="-128"/>
              <a:cs typeface="Arial"/>
            </a:endParaRPr>
          </a:p>
        </p:txBody>
      </p:sp>
      <p:pic>
        <p:nvPicPr>
          <p:cNvPr id="9" name="Picture 11" descr="BDA_100Pro_Illu04_RG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67169" y="2711450"/>
            <a:ext cx="3670300" cy="345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525012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err="1" smtClean="0"/>
              <a:t>durchführung</a:t>
            </a:r>
            <a:endParaRPr lang="de-DE" dirty="0"/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176214" y="1854562"/>
            <a:ext cx="8788399" cy="45719"/>
          </a:xfrm>
          <a:solidFill>
            <a:srgbClr val="C00000"/>
          </a:solidFill>
        </p:spPr>
        <p:txBody>
          <a:bodyPr/>
          <a:lstStyle/>
          <a:p>
            <a:pPr algn="ctr"/>
            <a:endParaRPr lang="de-DE" sz="100" dirty="0"/>
          </a:p>
        </p:txBody>
      </p:sp>
      <p:sp>
        <p:nvSpPr>
          <p:cNvPr id="7" name="Inhaltsplatzhalter 2"/>
          <p:cNvSpPr txBox="1">
            <a:spLocks/>
          </p:cNvSpPr>
          <p:nvPr/>
        </p:nvSpPr>
        <p:spPr bwMode="auto">
          <a:xfrm>
            <a:off x="520700" y="2130425"/>
            <a:ext cx="8034338" cy="403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108000" rIns="91440" bIns="108000" numCol="1" anchor="t" anchorCtr="0" compatLnSpc="1">
            <a:prstTxWarp prst="textNoShape">
              <a:avLst/>
            </a:prstTxWarp>
          </a:bodyPr>
          <a:lstStyle>
            <a:lvl1pPr marL="177800" indent="-1778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1E28"/>
              </a:buClr>
              <a:buSzPct val="100000"/>
              <a:buBlip>
                <a:blip r:embed="rId2"/>
              </a:buBlip>
              <a:defRPr sz="1600" b="1" kern="1200">
                <a:solidFill>
                  <a:schemeClr val="tx1"/>
                </a:solidFill>
                <a:latin typeface="Arial"/>
                <a:ea typeface="ＭＳ Ｐゴシック" pitchFamily="1" charset="-128"/>
                <a:cs typeface="Arial"/>
              </a:defRPr>
            </a:lvl1pPr>
            <a:lvl2pPr marL="266700" indent="190500" algn="l" defTabSz="457200" rtl="0" eaLnBrk="0" fontAlgn="base" hangingPunct="0">
              <a:lnSpc>
                <a:spcPts val="1800"/>
              </a:lnSpc>
              <a:spcBef>
                <a:spcPts val="1400"/>
              </a:spcBef>
              <a:spcAft>
                <a:spcPct val="0"/>
              </a:spcAft>
              <a:buClr>
                <a:srgbClr val="A8B6BC"/>
              </a:buClr>
              <a:buFont typeface="Arial" charset="0"/>
              <a:defRPr sz="1400" kern="1200">
                <a:solidFill>
                  <a:srgbClr val="595959"/>
                </a:solidFill>
                <a:latin typeface="Arial"/>
                <a:ea typeface="ＭＳ Ｐゴシック" pitchFamily="1" charset="-128"/>
                <a:cs typeface="Arial"/>
              </a:defRPr>
            </a:lvl2pPr>
            <a:lvl3pPr marL="628650" indent="-177800" algn="l" defTabSz="457200" rtl="0" eaLnBrk="0" fontAlgn="base" hangingPunct="0">
              <a:lnSpc>
                <a:spcPts val="1650"/>
              </a:lnSpc>
              <a:spcBef>
                <a:spcPts val="1400"/>
              </a:spcBef>
              <a:spcAft>
                <a:spcPct val="0"/>
              </a:spcAft>
              <a:buClr>
                <a:srgbClr val="A51E28"/>
              </a:buClr>
              <a:buSzPct val="100000"/>
              <a:buBlip>
                <a:blip r:embed="rId2"/>
              </a:buBlip>
              <a:defRPr sz="1200" b="1" kern="1200">
                <a:solidFill>
                  <a:srgbClr val="A51E28"/>
                </a:solidFill>
                <a:latin typeface="Arial"/>
                <a:ea typeface="ＭＳ Ｐゴシック" pitchFamily="1" charset="-128"/>
                <a:cs typeface="Arial"/>
              </a:defRPr>
            </a:lvl3pPr>
            <a:lvl4pPr marL="266700" indent="1104900" algn="l" defTabSz="457200" rtl="0" eaLnBrk="0" fontAlgn="base" hangingPunct="0">
              <a:lnSpc>
                <a:spcPts val="1350"/>
              </a:lnSpc>
              <a:spcBef>
                <a:spcPts val="600"/>
              </a:spcBef>
              <a:spcAft>
                <a:spcPct val="0"/>
              </a:spcAft>
              <a:defRPr sz="1100" i="1" kern="1200">
                <a:solidFill>
                  <a:srgbClr val="BFBFBF"/>
                </a:solidFill>
                <a:latin typeface="Arial"/>
                <a:ea typeface="ＭＳ Ｐゴシック" pitchFamily="1" charset="-128"/>
                <a:cs typeface="Arial"/>
              </a:defRPr>
            </a:lvl4pPr>
            <a:lvl5pPr marL="895350" indent="-177800" algn="l" defTabSz="457200" rtl="0" eaLnBrk="0" fontAlgn="base" hangingPunct="0">
              <a:lnSpc>
                <a:spcPts val="1300"/>
              </a:lnSpc>
              <a:spcBef>
                <a:spcPts val="1000"/>
              </a:spcBef>
              <a:spcAft>
                <a:spcPct val="0"/>
              </a:spcAft>
              <a:buClr>
                <a:srgbClr val="A8B6BC"/>
              </a:buClr>
              <a:buSzPct val="100000"/>
              <a:buBlip>
                <a:blip r:embed="rId3"/>
              </a:buBlip>
              <a:defRPr sz="1000" kern="1200">
                <a:solidFill>
                  <a:srgbClr val="7F7F7F"/>
                </a:solidFill>
                <a:latin typeface="Arial"/>
                <a:ea typeface="ＭＳ Ｐゴシック" pitchFamily="1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marR="0" lvl="0" indent="-1778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1E28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lang="de-DE" dirty="0" smtClean="0">
                <a:solidFill>
                  <a:sysClr val="windowText" lastClr="000000"/>
                </a:solidFill>
              </a:rPr>
              <a:t>Beatmung</a:t>
            </a:r>
            <a:r>
              <a:rPr kumimoji="0" 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ＭＳ Ｐゴシック" pitchFamily="1" charset="-128"/>
                <a:cs typeface="Arial"/>
              </a:rPr>
              <a:t>:</a:t>
            </a:r>
          </a:p>
          <a:p>
            <a:pPr marL="627063" marR="0" lvl="0" indent="-1778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1E28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51E28"/>
                </a:solidFill>
                <a:effectLst/>
                <a:uLnTx/>
                <a:uFillTx/>
                <a:latin typeface="Arial"/>
                <a:ea typeface="ＭＳ Ｐゴシック" pitchFamily="1" charset="-128"/>
                <a:cs typeface="Arial"/>
              </a:rPr>
              <a:t>Luft über eine Sekunde einblasen</a:t>
            </a:r>
          </a:p>
          <a:p>
            <a:pPr marL="715963" lvl="1" indent="-177800">
              <a:lnSpc>
                <a:spcPct val="100000"/>
              </a:lnSpc>
              <a:spcBef>
                <a:spcPct val="20000"/>
              </a:spcBef>
              <a:buClr>
                <a:srgbClr val="A51E28"/>
              </a:buClr>
              <a:buSzPct val="100000"/>
              <a:buFontTx/>
              <a:buBlip>
                <a:blip r:embed="rId2"/>
              </a:buBlip>
              <a:defRPr/>
            </a:pPr>
            <a:r>
              <a:rPr lang="de-DE" sz="1400" dirty="0" smtClean="0">
                <a:solidFill>
                  <a:schemeClr val="bg1">
                    <a:lumMod val="50000"/>
                  </a:schemeClr>
                </a:solidFill>
              </a:rPr>
              <a:t>Ausatmung beobachten</a:t>
            </a:r>
          </a:p>
          <a:p>
            <a:pPr marL="715963" lvl="1" indent="-177800">
              <a:lnSpc>
                <a:spcPct val="100000"/>
              </a:lnSpc>
              <a:spcBef>
                <a:spcPct val="20000"/>
              </a:spcBef>
              <a:buClr>
                <a:srgbClr val="A51E28"/>
              </a:buClr>
              <a:buSzPct val="100000"/>
              <a:buFontTx/>
              <a:buBlip>
                <a:blip r:embed="rId2"/>
              </a:buBlip>
              <a:defRPr/>
            </a:pPr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Zweite Beatmung</a:t>
            </a:r>
            <a:endParaRPr lang="de-DE" sz="14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715963" lvl="1" indent="-177800">
              <a:lnSpc>
                <a:spcPct val="100000"/>
              </a:lnSpc>
              <a:spcBef>
                <a:spcPct val="20000"/>
              </a:spcBef>
              <a:buClr>
                <a:srgbClr val="A51E28"/>
              </a:buClr>
              <a:buSzPct val="100000"/>
              <a:buFontTx/>
              <a:buBlip>
                <a:blip r:embed="rId2"/>
              </a:buBlip>
              <a:defRPr/>
            </a:pPr>
            <a:r>
              <a:rPr kumimoji="0" lang="de-DE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</a:rPr>
              <a:t>Alternative Beatmungsmöglichkeit:</a:t>
            </a:r>
            <a:r>
              <a:rPr kumimoji="0" lang="de-DE" i="0" u="none" strike="noStrike" kern="1200" cap="none" spc="0" normalizeH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</a:rPr>
              <a:t> Mund zu Nase</a:t>
            </a:r>
          </a:p>
          <a:p>
            <a:pPr marL="538163" lvl="1" indent="0">
              <a:lnSpc>
                <a:spcPct val="100000"/>
              </a:lnSpc>
              <a:spcBef>
                <a:spcPct val="20000"/>
              </a:spcBef>
              <a:buClr>
                <a:srgbClr val="A51E28"/>
              </a:buClr>
              <a:buSzPct val="100000"/>
              <a:defRPr/>
            </a:pPr>
            <a:endParaRPr kumimoji="0" lang="de-DE" sz="1400" b="1" i="0" u="none" strike="noStrike" kern="1200" cap="none" spc="0" normalizeH="0" baseline="0" noProof="0" dirty="0" smtClean="0">
              <a:ln>
                <a:noFill/>
              </a:ln>
              <a:solidFill>
                <a:srgbClr val="A51E28"/>
              </a:solidFill>
              <a:effectLst/>
              <a:uLnTx/>
              <a:uFillTx/>
              <a:latin typeface="Arial"/>
              <a:ea typeface="ＭＳ Ｐゴシック" pitchFamily="1" charset="-128"/>
              <a:cs typeface="Arial"/>
            </a:endParaRPr>
          </a:p>
          <a:p>
            <a:pPr marL="627063" marR="0" lvl="0" indent="-1778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1E28"/>
              </a:buClr>
              <a:buSzPct val="100000"/>
              <a:buFontTx/>
              <a:buNone/>
              <a:tabLst/>
              <a:defRPr/>
            </a:pPr>
            <a:endParaRPr kumimoji="0" lang="de-DE" sz="1400" b="1" i="0" u="none" strike="noStrike" kern="1200" cap="none" spc="0" normalizeH="0" baseline="0" noProof="0" dirty="0" smtClean="0">
              <a:ln>
                <a:noFill/>
              </a:ln>
              <a:solidFill>
                <a:srgbClr val="A51E28"/>
              </a:solidFill>
              <a:effectLst/>
              <a:uLnTx/>
              <a:uFillTx/>
              <a:latin typeface="Arial"/>
              <a:ea typeface="ＭＳ Ｐゴシック" pitchFamily="1" charset="-128"/>
              <a:cs typeface="Arial"/>
            </a:endParaRPr>
          </a:p>
          <a:p>
            <a:pPr marL="627063" marR="0" lvl="0" indent="-1778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1E28"/>
              </a:buClr>
              <a:buSzPct val="100000"/>
              <a:buFontTx/>
              <a:buNone/>
              <a:tabLst/>
              <a:defRPr/>
            </a:pPr>
            <a:endParaRPr kumimoji="0" lang="de-DE" sz="1600" b="1" i="0" u="none" strike="noStrike" kern="1200" cap="none" spc="0" normalizeH="0" baseline="0" noProof="0" dirty="0" smtClean="0">
              <a:ln>
                <a:noFill/>
              </a:ln>
              <a:solidFill>
                <a:srgbClr val="A51E28"/>
              </a:solidFill>
              <a:effectLst/>
              <a:uLnTx/>
              <a:uFillTx/>
              <a:latin typeface="Arial"/>
              <a:ea typeface="ＭＳ Ｐゴシック" pitchFamily="1" charset="-128"/>
              <a:cs typeface="Arial"/>
            </a:endParaRPr>
          </a:p>
          <a:p>
            <a:pPr marL="627063" marR="0" lvl="0" indent="-1778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1E28"/>
              </a:buClr>
              <a:buSzPct val="100000"/>
              <a:buFontTx/>
              <a:buNone/>
              <a:tabLst/>
              <a:defRPr/>
            </a:pPr>
            <a:endParaRPr kumimoji="0" lang="de-DE" sz="1600" b="1" i="0" u="none" strike="noStrike" kern="1200" cap="none" spc="0" normalizeH="0" baseline="0" noProof="0" dirty="0" smtClean="0">
              <a:ln>
                <a:noFill/>
              </a:ln>
              <a:solidFill>
                <a:srgbClr val="A51E28"/>
              </a:solidFill>
              <a:effectLst/>
              <a:uLnTx/>
              <a:uFillTx/>
              <a:latin typeface="Arial"/>
              <a:ea typeface="ＭＳ Ｐゴシック" pitchFamily="1" charset="-128"/>
              <a:cs typeface="Arial"/>
            </a:endParaRPr>
          </a:p>
          <a:p>
            <a:pPr marL="627063" marR="0" lvl="0" indent="-1778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1E28"/>
              </a:buClr>
              <a:buSzPct val="100000"/>
              <a:buFontTx/>
              <a:buNone/>
              <a:tabLst/>
              <a:defRPr/>
            </a:pPr>
            <a:endParaRPr kumimoji="0" lang="de-DE" sz="1600" b="1" i="0" u="none" strike="noStrike" kern="1200" cap="none" spc="0" normalizeH="0" baseline="0" noProof="0" dirty="0" smtClean="0">
              <a:ln>
                <a:noFill/>
              </a:ln>
              <a:solidFill>
                <a:srgbClr val="A51E28"/>
              </a:solidFill>
              <a:effectLst/>
              <a:uLnTx/>
              <a:uFillTx/>
              <a:latin typeface="Arial"/>
              <a:ea typeface="ＭＳ Ｐゴシック" pitchFamily="1" charset="-128"/>
              <a:cs typeface="Arial"/>
            </a:endParaRPr>
          </a:p>
        </p:txBody>
      </p:sp>
      <p:pic>
        <p:nvPicPr>
          <p:cNvPr id="9" name="Picture 11" descr="BDA_100Pro_Illu04_RG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67169" y="2711450"/>
            <a:ext cx="3670300" cy="345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374430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err="1" smtClean="0"/>
              <a:t>durchführung</a:t>
            </a:r>
            <a:endParaRPr lang="de-DE" dirty="0"/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176214" y="1854562"/>
            <a:ext cx="8788399" cy="45719"/>
          </a:xfrm>
          <a:solidFill>
            <a:srgbClr val="C00000"/>
          </a:solidFill>
        </p:spPr>
        <p:txBody>
          <a:bodyPr/>
          <a:lstStyle/>
          <a:p>
            <a:pPr algn="ctr"/>
            <a:endParaRPr lang="de-DE" sz="100" dirty="0"/>
          </a:p>
        </p:txBody>
      </p:sp>
      <p:sp>
        <p:nvSpPr>
          <p:cNvPr id="7" name="Inhaltsplatzhalter 2"/>
          <p:cNvSpPr txBox="1">
            <a:spLocks/>
          </p:cNvSpPr>
          <p:nvPr/>
        </p:nvSpPr>
        <p:spPr bwMode="auto">
          <a:xfrm>
            <a:off x="520700" y="2130425"/>
            <a:ext cx="8034338" cy="403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108000" rIns="91440" bIns="108000" numCol="1" anchor="t" anchorCtr="0" compatLnSpc="1">
            <a:prstTxWarp prst="textNoShape">
              <a:avLst/>
            </a:prstTxWarp>
          </a:bodyPr>
          <a:lstStyle>
            <a:lvl1pPr marL="177800" indent="-1778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1E28"/>
              </a:buClr>
              <a:buSzPct val="100000"/>
              <a:buBlip>
                <a:blip r:embed="rId2"/>
              </a:buBlip>
              <a:defRPr sz="1600" b="1" kern="1200">
                <a:solidFill>
                  <a:schemeClr val="tx1"/>
                </a:solidFill>
                <a:latin typeface="Arial"/>
                <a:ea typeface="ＭＳ Ｐゴシック" pitchFamily="1" charset="-128"/>
                <a:cs typeface="Arial"/>
              </a:defRPr>
            </a:lvl1pPr>
            <a:lvl2pPr marL="266700" indent="190500" algn="l" defTabSz="457200" rtl="0" eaLnBrk="0" fontAlgn="base" hangingPunct="0">
              <a:lnSpc>
                <a:spcPts val="1800"/>
              </a:lnSpc>
              <a:spcBef>
                <a:spcPts val="1400"/>
              </a:spcBef>
              <a:spcAft>
                <a:spcPct val="0"/>
              </a:spcAft>
              <a:buClr>
                <a:srgbClr val="A8B6BC"/>
              </a:buClr>
              <a:buFont typeface="Arial" charset="0"/>
              <a:defRPr sz="1400" kern="1200">
                <a:solidFill>
                  <a:srgbClr val="595959"/>
                </a:solidFill>
                <a:latin typeface="Arial"/>
                <a:ea typeface="ＭＳ Ｐゴシック" pitchFamily="1" charset="-128"/>
                <a:cs typeface="Arial"/>
              </a:defRPr>
            </a:lvl2pPr>
            <a:lvl3pPr marL="628650" indent="-177800" algn="l" defTabSz="457200" rtl="0" eaLnBrk="0" fontAlgn="base" hangingPunct="0">
              <a:lnSpc>
                <a:spcPts val="1650"/>
              </a:lnSpc>
              <a:spcBef>
                <a:spcPts val="1400"/>
              </a:spcBef>
              <a:spcAft>
                <a:spcPct val="0"/>
              </a:spcAft>
              <a:buClr>
                <a:srgbClr val="A51E28"/>
              </a:buClr>
              <a:buSzPct val="100000"/>
              <a:buBlip>
                <a:blip r:embed="rId2"/>
              </a:buBlip>
              <a:defRPr sz="1200" b="1" kern="1200">
                <a:solidFill>
                  <a:srgbClr val="A51E28"/>
                </a:solidFill>
                <a:latin typeface="Arial"/>
                <a:ea typeface="ＭＳ Ｐゴシック" pitchFamily="1" charset="-128"/>
                <a:cs typeface="Arial"/>
              </a:defRPr>
            </a:lvl3pPr>
            <a:lvl4pPr marL="266700" indent="1104900" algn="l" defTabSz="457200" rtl="0" eaLnBrk="0" fontAlgn="base" hangingPunct="0">
              <a:lnSpc>
                <a:spcPts val="1350"/>
              </a:lnSpc>
              <a:spcBef>
                <a:spcPts val="600"/>
              </a:spcBef>
              <a:spcAft>
                <a:spcPct val="0"/>
              </a:spcAft>
              <a:defRPr sz="1100" i="1" kern="1200">
                <a:solidFill>
                  <a:srgbClr val="BFBFBF"/>
                </a:solidFill>
                <a:latin typeface="Arial"/>
                <a:ea typeface="ＭＳ Ｐゴシック" pitchFamily="1" charset="-128"/>
                <a:cs typeface="Arial"/>
              </a:defRPr>
            </a:lvl4pPr>
            <a:lvl5pPr marL="895350" indent="-177800" algn="l" defTabSz="457200" rtl="0" eaLnBrk="0" fontAlgn="base" hangingPunct="0">
              <a:lnSpc>
                <a:spcPts val="1300"/>
              </a:lnSpc>
              <a:spcBef>
                <a:spcPts val="1000"/>
              </a:spcBef>
              <a:spcAft>
                <a:spcPct val="0"/>
              </a:spcAft>
              <a:buClr>
                <a:srgbClr val="A8B6BC"/>
              </a:buClr>
              <a:buSzPct val="100000"/>
              <a:buBlip>
                <a:blip r:embed="rId3"/>
              </a:buBlip>
              <a:defRPr sz="1000" kern="1200">
                <a:solidFill>
                  <a:srgbClr val="7F7F7F"/>
                </a:solidFill>
                <a:latin typeface="Arial"/>
                <a:ea typeface="ＭＳ Ｐゴシック" pitchFamily="1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marR="0" lvl="0" indent="-1778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1E28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lang="de-DE" noProof="0" dirty="0" smtClean="0">
                <a:solidFill>
                  <a:sysClr val="windowText" lastClr="000000"/>
                </a:solidFill>
              </a:rPr>
              <a:t>Drücken</a:t>
            </a:r>
            <a:r>
              <a:rPr kumimoji="0" 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ＭＳ Ｐゴシック" pitchFamily="1" charset="-128"/>
                <a:cs typeface="Arial"/>
              </a:rPr>
              <a:t>:</a:t>
            </a:r>
          </a:p>
          <a:p>
            <a:pPr marL="627063" marR="0" lvl="0" indent="-1778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1E28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lang="de-DE" dirty="0" err="1" smtClean="0">
                <a:solidFill>
                  <a:srgbClr val="A51E28"/>
                </a:solidFill>
              </a:rPr>
              <a:t>Thoraxkompression</a:t>
            </a:r>
            <a:r>
              <a:rPr lang="de-DE" dirty="0" smtClean="0">
                <a:solidFill>
                  <a:srgbClr val="A51E28"/>
                </a:solidFill>
              </a:rPr>
              <a:t> fortsetzen im Verhältnis 30:2</a:t>
            </a:r>
            <a:endParaRPr kumimoji="0" lang="de-DE" sz="1400" b="1" i="0" u="none" strike="noStrike" kern="1200" cap="none" spc="0" normalizeH="0" baseline="0" noProof="0" dirty="0" smtClean="0">
              <a:ln>
                <a:noFill/>
              </a:ln>
              <a:solidFill>
                <a:srgbClr val="A51E28"/>
              </a:solidFill>
              <a:effectLst/>
              <a:uLnTx/>
              <a:uFillTx/>
              <a:latin typeface="Arial"/>
              <a:ea typeface="ＭＳ Ｐゴシック" pitchFamily="1" charset="-128"/>
              <a:cs typeface="Arial"/>
            </a:endParaRPr>
          </a:p>
          <a:p>
            <a:pPr marL="627063" marR="0" lvl="0" indent="-1778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1E28"/>
              </a:buClr>
              <a:buSzPct val="100000"/>
              <a:buFontTx/>
              <a:buBlip>
                <a:blip r:embed="rId2"/>
              </a:buBlip>
              <a:tabLst/>
              <a:defRPr/>
            </a:pPr>
            <a:endParaRPr kumimoji="0" lang="de-DE" sz="1600" b="1" i="0" u="none" strike="noStrike" kern="1200" cap="none" spc="0" normalizeH="0" baseline="0" noProof="0" dirty="0" smtClean="0">
              <a:ln>
                <a:noFill/>
              </a:ln>
              <a:solidFill>
                <a:srgbClr val="A51E28"/>
              </a:solidFill>
              <a:effectLst/>
              <a:uLnTx/>
              <a:uFillTx/>
              <a:latin typeface="Arial"/>
              <a:ea typeface="ＭＳ Ｐゴシック" pitchFamily="1" charset="-128"/>
              <a:cs typeface="Arial"/>
            </a:endParaRPr>
          </a:p>
          <a:p>
            <a:pPr marL="627063" marR="0" lvl="0" indent="-1778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1E28"/>
              </a:buClr>
              <a:buSzPct val="100000"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ＭＳ Ｐゴシック" pitchFamily="1" charset="-128"/>
                <a:cs typeface="Arial"/>
              </a:rPr>
              <a:t>Höre nicht auf, bis Hilfe eintrifft.</a:t>
            </a:r>
            <a:endParaRPr kumimoji="0" lang="de-DE" sz="1400" b="1" i="0" u="none" strike="noStrike" kern="1200" cap="none" spc="0" normalizeH="0" baseline="0" noProof="0" dirty="0" smtClean="0">
              <a:ln>
                <a:noFill/>
              </a:ln>
              <a:solidFill>
                <a:srgbClr val="A51E28"/>
              </a:solidFill>
              <a:effectLst/>
              <a:uLnTx/>
              <a:uFillTx/>
              <a:latin typeface="Arial"/>
              <a:ea typeface="ＭＳ Ｐゴシック" pitchFamily="1" charset="-128"/>
              <a:cs typeface="Arial"/>
            </a:endParaRPr>
          </a:p>
          <a:p>
            <a:pPr marL="627063" marR="0" lvl="0" indent="-1778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1E28"/>
              </a:buClr>
              <a:buSzPct val="100000"/>
              <a:buFontTx/>
              <a:buNone/>
              <a:tabLst/>
              <a:defRPr/>
            </a:pPr>
            <a:endParaRPr kumimoji="0" lang="de-DE" sz="1600" b="1" i="0" u="none" strike="noStrike" kern="1200" cap="none" spc="0" normalizeH="0" baseline="0" noProof="0" dirty="0" smtClean="0">
              <a:ln>
                <a:noFill/>
              </a:ln>
              <a:solidFill>
                <a:srgbClr val="A51E28"/>
              </a:solidFill>
              <a:effectLst/>
              <a:uLnTx/>
              <a:uFillTx/>
              <a:latin typeface="Arial"/>
              <a:ea typeface="ＭＳ Ｐゴシック" pitchFamily="1" charset="-128"/>
              <a:cs typeface="Arial"/>
            </a:endParaRPr>
          </a:p>
          <a:p>
            <a:pPr marL="627063" marR="0" lvl="0" indent="-1778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1E28"/>
              </a:buClr>
              <a:buSzPct val="100000"/>
              <a:buFontTx/>
              <a:buNone/>
              <a:tabLst/>
              <a:defRPr/>
            </a:pPr>
            <a:endParaRPr kumimoji="0" lang="de-DE" sz="1600" b="1" i="0" u="none" strike="noStrike" kern="1200" cap="none" spc="0" normalizeH="0" baseline="0" noProof="0" dirty="0" smtClean="0">
              <a:ln>
                <a:noFill/>
              </a:ln>
              <a:solidFill>
                <a:srgbClr val="A51E28"/>
              </a:solidFill>
              <a:effectLst/>
              <a:uLnTx/>
              <a:uFillTx/>
              <a:latin typeface="Arial"/>
              <a:ea typeface="ＭＳ Ｐゴシック" pitchFamily="1" charset="-128"/>
              <a:cs typeface="Arial"/>
            </a:endParaRPr>
          </a:p>
          <a:p>
            <a:pPr marL="627063" marR="0" lvl="0" indent="-1778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1E28"/>
              </a:buClr>
              <a:buSzPct val="100000"/>
              <a:buFontTx/>
              <a:buNone/>
              <a:tabLst/>
              <a:defRPr/>
            </a:pPr>
            <a:endParaRPr kumimoji="0" lang="de-DE" sz="1600" b="1" i="0" u="none" strike="noStrike" kern="1200" cap="none" spc="0" normalizeH="0" baseline="0" noProof="0" dirty="0" smtClean="0">
              <a:ln>
                <a:noFill/>
              </a:ln>
              <a:solidFill>
                <a:srgbClr val="A51E28"/>
              </a:solidFill>
              <a:effectLst/>
              <a:uLnTx/>
              <a:uFillTx/>
              <a:latin typeface="Arial"/>
              <a:ea typeface="ＭＳ Ｐゴシック" pitchFamily="1" charset="-128"/>
              <a:cs typeface="Arial"/>
            </a:endParaRPr>
          </a:p>
        </p:txBody>
      </p:sp>
      <p:pic>
        <p:nvPicPr>
          <p:cNvPr id="8" name="Picture 17" descr="BDA_100Pro_Illu06_RG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429000"/>
            <a:ext cx="283527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290149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ctr"/>
            <a:r>
              <a:rPr lang="de-DE" dirty="0" smtClean="0"/>
              <a:t>Danke für die Aufmerksamkeit!!!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algn="ctr"/>
            <a:r>
              <a:rPr lang="de-DE" sz="4400" dirty="0" smtClean="0">
                <a:latin typeface="Franklin Gothic Book" panose="020B0503020102020204" pitchFamily="34" charset="0"/>
              </a:rPr>
              <a:t>Leben retten ist kinderleicht</a:t>
            </a:r>
            <a:endParaRPr lang="de-DE" sz="4400" dirty="0">
              <a:latin typeface="Franklin Gothic Book" panose="020B0503020102020204" pitchFamily="34" charset="0"/>
            </a:endParaRPr>
          </a:p>
        </p:txBody>
      </p:sp>
      <p:pic>
        <p:nvPicPr>
          <p:cNvPr id="3" name="Bildplatzhalter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4322" b="43330"/>
          <a:stretch/>
        </p:blipFill>
        <p:spPr>
          <a:xfrm>
            <a:off x="176214" y="969484"/>
            <a:ext cx="8788399" cy="3067678"/>
          </a:xfrm>
        </p:spPr>
      </p:pic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1301529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smtClean="0"/>
              <a:t>Jetzt wird´s Ernst</a:t>
            </a:r>
            <a:endParaRPr lang="de-DE" dirty="0"/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176214" y="1854562"/>
            <a:ext cx="8788399" cy="45719"/>
          </a:xfrm>
          <a:solidFill>
            <a:srgbClr val="C00000"/>
          </a:solidFill>
        </p:spPr>
        <p:txBody>
          <a:bodyPr/>
          <a:lstStyle/>
          <a:p>
            <a:pPr algn="ctr"/>
            <a:endParaRPr lang="de-DE" sz="100" dirty="0"/>
          </a:p>
        </p:txBody>
      </p:sp>
      <p:pic>
        <p:nvPicPr>
          <p:cNvPr id="5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93675" y="2944813"/>
            <a:ext cx="4378325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565400"/>
            <a:ext cx="4251325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775" y="2067636"/>
            <a:ext cx="3570351" cy="458834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4049525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smtClean="0"/>
              <a:t>Der Blutkreislauf</a:t>
            </a:r>
            <a:endParaRPr lang="de-DE" dirty="0" smtClean="0">
              <a:solidFill>
                <a:srgbClr val="0A87AA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E1CFC1B8-5E91-4972-82BB-FE5033E8FD8B}" type="datetime4">
              <a:rPr lang="de-DE" altLang="de-DE" smtClean="0"/>
              <a:pPr>
                <a:defRPr/>
              </a:pPr>
              <a:t>13. Dezember 2017</a:t>
            </a:fld>
            <a:endParaRPr lang="de-DE" alt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5E632CD-F390-4FAC-92B9-CA5179DD41E7}" type="slidenum">
              <a:rPr lang="de-DE" altLang="de-DE" smtClean="0"/>
              <a:pPr>
                <a:defRPr/>
              </a:pPr>
              <a:t>4</a:t>
            </a:fld>
            <a:endParaRPr lang="de-DE" altLang="de-DE" dirty="0"/>
          </a:p>
        </p:txBody>
      </p:sp>
      <p:sp>
        <p:nvSpPr>
          <p:cNvPr id="10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176214" y="1854562"/>
            <a:ext cx="8788399" cy="45719"/>
          </a:xfrm>
          <a:solidFill>
            <a:srgbClr val="C00000"/>
          </a:solidFill>
        </p:spPr>
        <p:txBody>
          <a:bodyPr/>
          <a:lstStyle/>
          <a:p>
            <a:pPr algn="ctr"/>
            <a:endParaRPr lang="de-DE" sz="100" dirty="0"/>
          </a:p>
        </p:txBody>
      </p:sp>
      <p:grpSp>
        <p:nvGrpSpPr>
          <p:cNvPr id="6" name="Gruppieren 5"/>
          <p:cNvGrpSpPr/>
          <p:nvPr/>
        </p:nvGrpSpPr>
        <p:grpSpPr>
          <a:xfrm>
            <a:off x="314325" y="2085975"/>
            <a:ext cx="8523288" cy="4398963"/>
            <a:chOff x="314325" y="2085975"/>
            <a:chExt cx="8523288" cy="4398963"/>
          </a:xfrm>
        </p:grpSpPr>
        <p:pic>
          <p:nvPicPr>
            <p:cNvPr id="15" name="Picture 12" descr="Fotolia_39317870_L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448050" y="2085975"/>
              <a:ext cx="2230438" cy="4398963"/>
            </a:xfrm>
            <a:prstGeom prst="rect">
              <a:avLst/>
            </a:prstGeom>
            <a:noFill/>
          </p:spPr>
        </p:pic>
        <p:sp>
          <p:nvSpPr>
            <p:cNvPr id="16" name="Inhaltsplatzhalter 2"/>
            <p:cNvSpPr>
              <a:spLocks/>
            </p:cNvSpPr>
            <p:nvPr/>
          </p:nvSpPr>
          <p:spPr bwMode="auto">
            <a:xfrm>
              <a:off x="4145757" y="2663825"/>
              <a:ext cx="892175" cy="466725"/>
            </a:xfrm>
            <a:prstGeom prst="rect">
              <a:avLst/>
            </a:prstGeom>
            <a:solidFill>
              <a:sysClr val="window" lastClr="FFFFFF">
                <a:alpha val="45000"/>
              </a:sysClr>
            </a:solidFill>
            <a:ln w="9525">
              <a:noFill/>
              <a:miter lim="800000"/>
              <a:headEnd/>
              <a:tailEnd/>
            </a:ln>
          </p:spPr>
          <p:txBody>
            <a:bodyPr tIns="108000" bIns="108000"/>
            <a:lstStyle/>
            <a:p>
              <a:pPr marL="177800" marR="0" lvl="0" indent="-177800" algn="ctr" defTabSz="91440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A51E28"/>
                </a:buClr>
                <a:buSzPct val="100000"/>
                <a:buFontTx/>
                <a:buNone/>
                <a:tabLst/>
                <a:defRPr/>
              </a:pPr>
              <a:r>
                <a:rPr kumimoji="0" lang="de-DE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Arial" charset="0"/>
                </a:rPr>
                <a:t>Gehirn</a:t>
              </a:r>
            </a:p>
          </p:txBody>
        </p:sp>
        <p:sp>
          <p:nvSpPr>
            <p:cNvPr id="17" name="Inhaltsplatzhalter 2"/>
            <p:cNvSpPr txBox="1">
              <a:spLocks/>
            </p:cNvSpPr>
            <p:nvPr/>
          </p:nvSpPr>
          <p:spPr bwMode="auto">
            <a:xfrm>
              <a:off x="3802460" y="5206205"/>
              <a:ext cx="1501775" cy="607593"/>
            </a:xfrm>
            <a:prstGeom prst="rect">
              <a:avLst/>
            </a:prstGeom>
            <a:solidFill>
              <a:sysClr val="window" lastClr="FFFFFF">
                <a:alpha val="44000"/>
              </a:sysClr>
            </a:solidFill>
            <a:ln w="9525">
              <a:noFill/>
              <a:miter lim="800000"/>
              <a:headEnd/>
              <a:tailEnd/>
            </a:ln>
          </p:spPr>
          <p:txBody>
            <a:bodyPr tIns="108000" bIns="10800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/>
                </a:rPr>
                <a:t>Herz</a:t>
              </a:r>
              <a:r>
                <a:rPr kumimoji="0" lang="en-GB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/>
                </a:rPr>
                <a:t> und </a:t>
              </a:r>
              <a:r>
                <a:rPr kumimoji="0" lang="en-GB" sz="1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/>
                </a:rPr>
                <a:t>Kreislauf</a:t>
              </a:r>
              <a:endParaRPr kumimoji="0" lang="de-DE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18" name="Inhaltsplatzhalter 2"/>
            <p:cNvSpPr txBox="1">
              <a:spLocks/>
            </p:cNvSpPr>
            <p:nvPr/>
          </p:nvSpPr>
          <p:spPr bwMode="auto">
            <a:xfrm>
              <a:off x="314325" y="3429000"/>
              <a:ext cx="2732088" cy="958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tIns="108000" bIns="108000"/>
            <a:lstStyle/>
            <a:p>
              <a:pPr marL="177800" indent="-1778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A51E28"/>
                </a:buClr>
                <a:buSzPct val="100000"/>
                <a:defRPr/>
              </a:pPr>
              <a:r>
                <a:rPr lang="de-DE" sz="1600" b="1" dirty="0">
                  <a:solidFill>
                    <a:srgbClr val="4BACC6"/>
                  </a:solidFill>
                  <a:latin typeface="Arial"/>
                  <a:ea typeface="ＭＳ Ｐゴシック" pitchFamily="1" charset="-128"/>
                  <a:cs typeface="Arial"/>
                </a:rPr>
                <a:t>Sauerstoffarmes </a:t>
              </a:r>
            </a:p>
            <a:p>
              <a:pPr marL="177800" indent="-1778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A51E28"/>
                </a:buClr>
                <a:buSzPct val="100000"/>
                <a:defRPr/>
              </a:pPr>
              <a:r>
                <a:rPr lang="de-DE" sz="1600" b="1" dirty="0">
                  <a:solidFill>
                    <a:srgbClr val="4BACC6"/>
                  </a:solidFill>
                  <a:latin typeface="Arial"/>
                  <a:ea typeface="ＭＳ Ｐゴシック" pitchFamily="1" charset="-128"/>
                  <a:cs typeface="Arial"/>
                </a:rPr>
                <a:t>Blut </a:t>
              </a:r>
            </a:p>
          </p:txBody>
        </p:sp>
        <p:sp>
          <p:nvSpPr>
            <p:cNvPr id="19" name="Inhaltsplatzhalter 2"/>
            <p:cNvSpPr txBox="1">
              <a:spLocks/>
            </p:cNvSpPr>
            <p:nvPr/>
          </p:nvSpPr>
          <p:spPr bwMode="auto">
            <a:xfrm>
              <a:off x="6091238" y="3429000"/>
              <a:ext cx="2746375" cy="958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tIns="108000" bIns="108000"/>
            <a:lstStyle/>
            <a:p>
              <a:pPr marL="177800" indent="-1778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A51E28"/>
                </a:buClr>
                <a:buSzPct val="100000"/>
              </a:pPr>
              <a:r>
                <a:rPr lang="de-DE" sz="1600" b="1">
                  <a:solidFill>
                    <a:srgbClr val="A51E28"/>
                  </a:solidFill>
                  <a:latin typeface="Arial" charset="0"/>
                  <a:ea typeface="ＭＳ Ｐゴシック"/>
                  <a:cs typeface="Arial" charset="0"/>
                </a:rPr>
                <a:t>Sauerstoffhaltiges </a:t>
              </a:r>
            </a:p>
            <a:p>
              <a:pPr marL="177800" indent="-1778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A51E28"/>
                </a:buClr>
                <a:buSzPct val="100000"/>
              </a:pPr>
              <a:r>
                <a:rPr lang="de-DE" sz="1600" b="1">
                  <a:solidFill>
                    <a:srgbClr val="A51E28"/>
                  </a:solidFill>
                  <a:latin typeface="Arial" charset="0"/>
                  <a:ea typeface="ＭＳ Ｐゴシック"/>
                  <a:cs typeface="Arial" charset="0"/>
                </a:rPr>
                <a:t>Blut </a:t>
              </a:r>
            </a:p>
          </p:txBody>
        </p:sp>
      </p:grpSp>
      <p:sp>
        <p:nvSpPr>
          <p:cNvPr id="20" name="Gebogener Pfeil 19"/>
          <p:cNvSpPr/>
          <p:nvPr/>
        </p:nvSpPr>
        <p:spPr>
          <a:xfrm rot="18000000" flipH="1">
            <a:off x="2820194" y="2470944"/>
            <a:ext cx="3217863" cy="3216275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4220811"/>
              <a:gd name="adj5" fmla="val 12500"/>
            </a:avLst>
          </a:prstGeom>
          <a:solidFill>
            <a:srgbClr val="A51E28"/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Gebogener Pfeil 20"/>
          <p:cNvSpPr/>
          <p:nvPr/>
        </p:nvSpPr>
        <p:spPr>
          <a:xfrm rot="18000000" flipV="1">
            <a:off x="3107531" y="2469357"/>
            <a:ext cx="3216275" cy="3217862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4239627"/>
              <a:gd name="adj5" fmla="val 12500"/>
            </a:avLst>
          </a:prstGeom>
          <a:solidFill>
            <a:srgbClr val="A51E28"/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1918173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smtClean="0"/>
              <a:t>Der plötzliche </a:t>
            </a:r>
            <a:r>
              <a:rPr lang="de-DE" dirty="0" err="1" smtClean="0"/>
              <a:t>herztod</a:t>
            </a:r>
            <a:endParaRPr lang="de-DE" dirty="0" smtClean="0">
              <a:solidFill>
                <a:srgbClr val="0A87AA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E1CFC1B8-5E91-4972-82BB-FE5033E8FD8B}" type="datetime4">
              <a:rPr lang="de-DE" altLang="de-DE" smtClean="0"/>
              <a:pPr>
                <a:defRPr/>
              </a:pPr>
              <a:t>13. Dezember 2017</a:t>
            </a:fld>
            <a:endParaRPr lang="de-DE" alt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5E632CD-F390-4FAC-92B9-CA5179DD41E7}" type="slidenum">
              <a:rPr lang="de-DE" altLang="de-DE" smtClean="0"/>
              <a:pPr>
                <a:defRPr/>
              </a:pPr>
              <a:t>5</a:t>
            </a:fld>
            <a:endParaRPr lang="de-DE" altLang="de-DE" dirty="0"/>
          </a:p>
        </p:txBody>
      </p:sp>
      <p:sp>
        <p:nvSpPr>
          <p:cNvPr id="10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176214" y="1854562"/>
            <a:ext cx="8788399" cy="45719"/>
          </a:xfrm>
          <a:solidFill>
            <a:srgbClr val="C00000"/>
          </a:solidFill>
        </p:spPr>
        <p:txBody>
          <a:bodyPr/>
          <a:lstStyle/>
          <a:p>
            <a:pPr algn="ctr"/>
            <a:endParaRPr lang="de-DE" sz="100" dirty="0"/>
          </a:p>
        </p:txBody>
      </p:sp>
      <p:grpSp>
        <p:nvGrpSpPr>
          <p:cNvPr id="6" name="Gruppieren 5"/>
          <p:cNvGrpSpPr/>
          <p:nvPr/>
        </p:nvGrpSpPr>
        <p:grpSpPr>
          <a:xfrm>
            <a:off x="314325" y="2085975"/>
            <a:ext cx="8523288" cy="4398963"/>
            <a:chOff x="314325" y="2085975"/>
            <a:chExt cx="8523288" cy="4398963"/>
          </a:xfrm>
        </p:grpSpPr>
        <p:pic>
          <p:nvPicPr>
            <p:cNvPr id="15" name="Picture 12" descr="Fotolia_39317870_L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448050" y="2085975"/>
              <a:ext cx="2230438" cy="4398963"/>
            </a:xfrm>
            <a:prstGeom prst="rect">
              <a:avLst/>
            </a:prstGeom>
            <a:noFill/>
          </p:spPr>
        </p:pic>
        <p:sp>
          <p:nvSpPr>
            <p:cNvPr id="16" name="Inhaltsplatzhalter 2"/>
            <p:cNvSpPr>
              <a:spLocks/>
            </p:cNvSpPr>
            <p:nvPr/>
          </p:nvSpPr>
          <p:spPr bwMode="auto">
            <a:xfrm>
              <a:off x="4145757" y="2663825"/>
              <a:ext cx="892175" cy="466725"/>
            </a:xfrm>
            <a:prstGeom prst="rect">
              <a:avLst/>
            </a:prstGeom>
            <a:solidFill>
              <a:sysClr val="window" lastClr="FFFFFF">
                <a:alpha val="45000"/>
              </a:sysClr>
            </a:solidFill>
            <a:ln w="9525">
              <a:noFill/>
              <a:miter lim="800000"/>
              <a:headEnd/>
              <a:tailEnd/>
            </a:ln>
          </p:spPr>
          <p:txBody>
            <a:bodyPr tIns="108000" bIns="108000"/>
            <a:lstStyle/>
            <a:p>
              <a:pPr marL="177800" marR="0" lvl="0" indent="-177800" algn="ctr" defTabSz="91440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A51E28"/>
                </a:buClr>
                <a:buSzPct val="100000"/>
                <a:buFontTx/>
                <a:buNone/>
                <a:tabLst/>
                <a:defRPr/>
              </a:pPr>
              <a:r>
                <a:rPr kumimoji="0" lang="de-DE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Arial" charset="0"/>
                </a:rPr>
                <a:t>Gehirn</a:t>
              </a:r>
            </a:p>
          </p:txBody>
        </p:sp>
        <p:sp>
          <p:nvSpPr>
            <p:cNvPr id="17" name="Inhaltsplatzhalter 2"/>
            <p:cNvSpPr txBox="1">
              <a:spLocks/>
            </p:cNvSpPr>
            <p:nvPr/>
          </p:nvSpPr>
          <p:spPr bwMode="auto">
            <a:xfrm>
              <a:off x="3802460" y="5206205"/>
              <a:ext cx="1501775" cy="607593"/>
            </a:xfrm>
            <a:prstGeom prst="rect">
              <a:avLst/>
            </a:prstGeom>
            <a:solidFill>
              <a:sysClr val="window" lastClr="FFFFFF">
                <a:alpha val="44000"/>
              </a:sysClr>
            </a:solidFill>
            <a:ln w="9525">
              <a:noFill/>
              <a:miter lim="800000"/>
              <a:headEnd/>
              <a:tailEnd/>
            </a:ln>
          </p:spPr>
          <p:txBody>
            <a:bodyPr tIns="108000" bIns="10800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/>
                </a:rPr>
                <a:t>Herz</a:t>
              </a:r>
              <a:r>
                <a:rPr kumimoji="0" lang="en-GB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/>
                </a:rPr>
                <a:t> und </a:t>
              </a:r>
              <a:r>
                <a:rPr kumimoji="0" lang="en-GB" sz="1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/>
                </a:rPr>
                <a:t>Kreislauf</a:t>
              </a:r>
              <a:endParaRPr kumimoji="0" lang="de-DE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18" name="Inhaltsplatzhalter 2"/>
            <p:cNvSpPr txBox="1">
              <a:spLocks/>
            </p:cNvSpPr>
            <p:nvPr/>
          </p:nvSpPr>
          <p:spPr bwMode="auto">
            <a:xfrm>
              <a:off x="314325" y="3429000"/>
              <a:ext cx="2732088" cy="958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tIns="108000" bIns="108000"/>
            <a:lstStyle/>
            <a:p>
              <a:pPr marL="177800" indent="-1778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A51E28"/>
                </a:buClr>
                <a:buSzPct val="100000"/>
                <a:defRPr/>
              </a:pPr>
              <a:r>
                <a:rPr lang="de-DE" sz="1600" b="1" dirty="0">
                  <a:solidFill>
                    <a:srgbClr val="4BACC6"/>
                  </a:solidFill>
                  <a:latin typeface="Arial"/>
                  <a:ea typeface="ＭＳ Ｐゴシック" pitchFamily="1" charset="-128"/>
                  <a:cs typeface="Arial"/>
                </a:rPr>
                <a:t>Sauerstoffarmes </a:t>
              </a:r>
            </a:p>
            <a:p>
              <a:pPr marL="177800" indent="-1778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A51E28"/>
                </a:buClr>
                <a:buSzPct val="100000"/>
                <a:defRPr/>
              </a:pPr>
              <a:r>
                <a:rPr lang="de-DE" sz="1600" b="1" dirty="0">
                  <a:solidFill>
                    <a:srgbClr val="4BACC6"/>
                  </a:solidFill>
                  <a:latin typeface="Arial"/>
                  <a:ea typeface="ＭＳ Ｐゴシック" pitchFamily="1" charset="-128"/>
                  <a:cs typeface="Arial"/>
                </a:rPr>
                <a:t>Blut </a:t>
              </a:r>
            </a:p>
          </p:txBody>
        </p:sp>
        <p:sp>
          <p:nvSpPr>
            <p:cNvPr id="19" name="Inhaltsplatzhalter 2"/>
            <p:cNvSpPr txBox="1">
              <a:spLocks/>
            </p:cNvSpPr>
            <p:nvPr/>
          </p:nvSpPr>
          <p:spPr bwMode="auto">
            <a:xfrm>
              <a:off x="6091238" y="3429000"/>
              <a:ext cx="2746375" cy="958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tIns="108000" bIns="108000"/>
            <a:lstStyle/>
            <a:p>
              <a:pPr marL="177800" indent="-1778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A51E28"/>
                </a:buClr>
                <a:buSzPct val="100000"/>
              </a:pPr>
              <a:r>
                <a:rPr lang="de-DE" sz="1600" b="1">
                  <a:solidFill>
                    <a:srgbClr val="A51E28"/>
                  </a:solidFill>
                  <a:latin typeface="Arial" charset="0"/>
                  <a:ea typeface="ＭＳ Ｐゴシック"/>
                  <a:cs typeface="Arial" charset="0"/>
                </a:rPr>
                <a:t>Sauerstoffhaltiges </a:t>
              </a:r>
            </a:p>
            <a:p>
              <a:pPr marL="177800" indent="-1778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A51E28"/>
                </a:buClr>
                <a:buSzPct val="100000"/>
              </a:pPr>
              <a:r>
                <a:rPr lang="de-DE" sz="1600" b="1">
                  <a:solidFill>
                    <a:srgbClr val="A51E28"/>
                  </a:solidFill>
                  <a:latin typeface="Arial" charset="0"/>
                  <a:ea typeface="ＭＳ Ｐゴシック"/>
                  <a:cs typeface="Arial" charset="0"/>
                </a:rPr>
                <a:t>Blut </a:t>
              </a:r>
            </a:p>
          </p:txBody>
        </p:sp>
      </p:grpSp>
      <p:sp>
        <p:nvSpPr>
          <p:cNvPr id="20" name="Gebogener Pfeil 19"/>
          <p:cNvSpPr/>
          <p:nvPr/>
        </p:nvSpPr>
        <p:spPr>
          <a:xfrm rot="18000000" flipH="1">
            <a:off x="2820194" y="2470944"/>
            <a:ext cx="3217863" cy="3216275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4220811"/>
              <a:gd name="adj5" fmla="val 12500"/>
            </a:avLst>
          </a:prstGeom>
          <a:solidFill>
            <a:srgbClr val="A51E28"/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Gebogener Pfeil 20"/>
          <p:cNvSpPr/>
          <p:nvPr/>
        </p:nvSpPr>
        <p:spPr>
          <a:xfrm rot="18000000" flipV="1">
            <a:off x="3107531" y="2469357"/>
            <a:ext cx="3216275" cy="3217862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4239627"/>
              <a:gd name="adj5" fmla="val 12500"/>
            </a:avLst>
          </a:prstGeom>
          <a:solidFill>
            <a:srgbClr val="A51E28"/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Inhaltsplatzhalter 2"/>
          <p:cNvSpPr txBox="1">
            <a:spLocks/>
          </p:cNvSpPr>
          <p:nvPr/>
        </p:nvSpPr>
        <p:spPr bwMode="auto">
          <a:xfrm>
            <a:off x="2771775" y="3843338"/>
            <a:ext cx="3600450" cy="539750"/>
          </a:xfrm>
          <a:prstGeom prst="rect">
            <a:avLst/>
          </a:prstGeom>
          <a:solidFill>
            <a:sysClr val="window" lastClr="FFFFFF"/>
          </a:solidFill>
          <a:ln w="9525">
            <a:noFill/>
            <a:miter lim="800000"/>
            <a:headEnd/>
            <a:tailEnd/>
          </a:ln>
        </p:spPr>
        <p:txBody>
          <a:bodyPr tIns="108000" bIns="108000"/>
          <a:lstStyle/>
          <a:p>
            <a:pPr marL="177800" marR="0" lvl="0" indent="-177800" algn="ctr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1E28"/>
              </a:buClr>
              <a:buSzPct val="100000"/>
              <a:buFontTx/>
              <a:buNone/>
              <a:tabLst/>
              <a:defRPr/>
            </a:pPr>
            <a:r>
              <a:rPr kumimoji="0" lang="de-DE" sz="2000" b="1" i="0" u="none" strike="noStrike" kern="0" cap="none" spc="0" normalizeH="0" baseline="0" noProof="0" smtClean="0">
                <a:ln>
                  <a:noFill/>
                </a:ln>
                <a:solidFill>
                  <a:srgbClr val="A51E28"/>
                </a:solidFill>
                <a:effectLst/>
                <a:uLnTx/>
                <a:uFillTx/>
                <a:latin typeface="Arial" charset="0"/>
                <a:ea typeface="ＭＳ Ｐゴシック"/>
                <a:cs typeface="Arial" charset="0"/>
              </a:rPr>
              <a:t>S t i l l s t a n d </a:t>
            </a:r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4056924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/>
          <p:cNvSpPr>
            <a:spLocks noGrp="1"/>
          </p:cNvSpPr>
          <p:nvPr>
            <p:ph type="body" sz="quarter" idx="11"/>
          </p:nvPr>
        </p:nvSpPr>
        <p:spPr>
          <a:xfrm>
            <a:off x="417745" y="2238234"/>
            <a:ext cx="8546868" cy="4210784"/>
          </a:xfrm>
        </p:spPr>
        <p:txBody>
          <a:bodyPr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3B3B3A"/>
                </a:solidFill>
              </a:rPr>
              <a:t>Bei einem Herzkreislaufstillstand kommt es bereits nach 4-5 Minuten durch die Unterversorgung des Gehirns mit Sauerstoff zu neurologischen Schäden </a:t>
            </a:r>
          </a:p>
          <a:p>
            <a:pPr algn="just"/>
            <a:endParaRPr lang="de-DE" dirty="0">
              <a:solidFill>
                <a:srgbClr val="3B3B3A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rgbClr val="3B3B3A"/>
                </a:solidFill>
              </a:rPr>
              <a:t>Die </a:t>
            </a:r>
            <a:r>
              <a:rPr lang="de-DE" dirty="0">
                <a:solidFill>
                  <a:srgbClr val="3B3B3A"/>
                </a:solidFill>
              </a:rPr>
              <a:t>Patienten verlieren das Bewusstsein und versterben </a:t>
            </a:r>
            <a:r>
              <a:rPr lang="de-DE" dirty="0" smtClean="0">
                <a:solidFill>
                  <a:srgbClr val="3B3B3A"/>
                </a:solidFill>
              </a:rPr>
              <a:t>schließlich innerhalb </a:t>
            </a:r>
            <a:r>
              <a:rPr lang="de-DE" dirty="0">
                <a:solidFill>
                  <a:srgbClr val="3B3B3A"/>
                </a:solidFill>
              </a:rPr>
              <a:t>einer Stunde nach Einsetzen der akuten </a:t>
            </a:r>
            <a:r>
              <a:rPr lang="de-DE" dirty="0" smtClean="0">
                <a:solidFill>
                  <a:srgbClr val="3B3B3A"/>
                </a:solidFill>
              </a:rPr>
              <a:t>Symptomatik</a:t>
            </a:r>
            <a:endParaRPr lang="de-DE" dirty="0">
              <a:solidFill>
                <a:srgbClr val="3B3B3A"/>
              </a:solidFill>
            </a:endParaRPr>
          </a:p>
          <a:p>
            <a:pPr algn="just"/>
            <a:endParaRPr lang="de-DE" dirty="0">
              <a:solidFill>
                <a:srgbClr val="3B3B3A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de-DE" dirty="0" smtClean="0">
              <a:solidFill>
                <a:srgbClr val="3B3B3A"/>
              </a:solidFill>
            </a:endParaRPr>
          </a:p>
          <a:p>
            <a:pPr algn="just"/>
            <a:endParaRPr lang="de-DE" dirty="0" smtClean="0">
              <a:solidFill>
                <a:srgbClr val="3B3B3A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de-DE" dirty="0">
              <a:solidFill>
                <a:srgbClr val="3B3B3A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smtClean="0"/>
              <a:t>Der plötzliche </a:t>
            </a:r>
            <a:r>
              <a:rPr lang="de-DE" dirty="0" err="1" smtClean="0"/>
              <a:t>herztod</a:t>
            </a:r>
            <a:endParaRPr lang="de-DE" dirty="0" smtClean="0">
              <a:solidFill>
                <a:srgbClr val="0A87AA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E1CFC1B8-5E91-4972-82BB-FE5033E8FD8B}" type="datetime4">
              <a:rPr lang="de-DE" altLang="de-DE" smtClean="0"/>
              <a:pPr>
                <a:defRPr/>
              </a:pPr>
              <a:t>13. Dezember 2017</a:t>
            </a:fld>
            <a:endParaRPr lang="de-DE" alt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5E632CD-F390-4FAC-92B9-CA5179DD41E7}" type="slidenum">
              <a:rPr lang="de-DE" altLang="de-DE" smtClean="0"/>
              <a:pPr>
                <a:defRPr/>
              </a:pPr>
              <a:t>6</a:t>
            </a:fld>
            <a:endParaRPr lang="de-DE" altLang="de-DE" dirty="0"/>
          </a:p>
        </p:txBody>
      </p:sp>
      <p:sp>
        <p:nvSpPr>
          <p:cNvPr id="10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176214" y="1854562"/>
            <a:ext cx="8788399" cy="45719"/>
          </a:xfrm>
          <a:solidFill>
            <a:srgbClr val="C00000"/>
          </a:solidFill>
        </p:spPr>
        <p:txBody>
          <a:bodyPr/>
          <a:lstStyle/>
          <a:p>
            <a:pPr algn="ctr"/>
            <a:endParaRPr lang="de-DE" sz="100" dirty="0"/>
          </a:p>
        </p:txBody>
      </p:sp>
      <p:grpSp>
        <p:nvGrpSpPr>
          <p:cNvPr id="9" name="Gruppieren 8"/>
          <p:cNvGrpSpPr>
            <a:grpSpLocks/>
          </p:cNvGrpSpPr>
          <p:nvPr/>
        </p:nvGrpSpPr>
        <p:grpSpPr bwMode="auto">
          <a:xfrm>
            <a:off x="731160" y="3134519"/>
            <a:ext cx="7920038" cy="3046412"/>
            <a:chOff x="539750" y="2420888"/>
            <a:chExt cx="7920038" cy="3046988"/>
          </a:xfrm>
        </p:grpSpPr>
        <p:grpSp>
          <p:nvGrpSpPr>
            <p:cNvPr id="11" name="Gruppieren 15"/>
            <p:cNvGrpSpPr>
              <a:grpSpLocks/>
            </p:cNvGrpSpPr>
            <p:nvPr/>
          </p:nvGrpSpPr>
          <p:grpSpPr bwMode="auto">
            <a:xfrm>
              <a:off x="539750" y="2420888"/>
              <a:ext cx="7920038" cy="3046988"/>
              <a:chOff x="4572000" y="1301054"/>
              <a:chExt cx="7920880" cy="3045906"/>
            </a:xfrm>
          </p:grpSpPr>
          <p:sp>
            <p:nvSpPr>
              <p:cNvPr id="13" name="Textfeld 4"/>
              <p:cNvSpPr txBox="1">
                <a:spLocks noChangeArrowheads="1"/>
              </p:cNvSpPr>
              <p:nvPr/>
            </p:nvSpPr>
            <p:spPr bwMode="auto">
              <a:xfrm>
                <a:off x="4572000" y="1301054"/>
                <a:ext cx="6654041" cy="3045906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de-DE" altLang="de-DE" sz="2400" b="1"/>
                  <a:t>Herz – Kreislauf-Stillstand </a:t>
                </a:r>
              </a:p>
              <a:p>
                <a:pPr algn="ctr" eaLnBrk="1" hangingPunct="1"/>
                <a:endParaRPr lang="de-DE" altLang="de-DE" sz="2400" b="1"/>
              </a:p>
              <a:p>
                <a:pPr algn="ctr" eaLnBrk="1" hangingPunct="1"/>
                <a:endParaRPr lang="de-DE" altLang="de-DE" sz="2400" b="1"/>
              </a:p>
              <a:p>
                <a:pPr algn="ctr" eaLnBrk="1" hangingPunct="1"/>
                <a:r>
                  <a:rPr lang="de-DE" altLang="de-DE" sz="2400" b="1"/>
                  <a:t> Bewußtlosigkeit, kein Puls, keine Atmung</a:t>
                </a:r>
                <a:br>
                  <a:rPr lang="de-DE" altLang="de-DE" sz="2400" b="1"/>
                </a:br>
                <a:r>
                  <a:rPr lang="de-DE" altLang="de-DE" sz="2400" b="1"/>
                  <a:t/>
                </a:r>
                <a:br>
                  <a:rPr lang="de-DE" altLang="de-DE" sz="2400" b="1"/>
                </a:br>
                <a:r>
                  <a:rPr lang="de-DE" altLang="de-DE" sz="2400" b="1"/>
                  <a:t/>
                </a:r>
                <a:br>
                  <a:rPr lang="de-DE" altLang="de-DE" sz="2400" b="1"/>
                </a:br>
                <a:r>
                  <a:rPr lang="de-DE" altLang="de-DE" sz="2400" b="1"/>
                  <a:t>schwere Hirnschäden oder Tod innerhalb Minuten </a:t>
                </a:r>
              </a:p>
            </p:txBody>
          </p:sp>
          <p:pic>
            <p:nvPicPr>
              <p:cNvPr id="14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="" xmlns:a14="http://schemas.microsoft.com/office/drawing/2010/main" xmlns:mv="urn:schemas-microsoft-com:mac:vml" xmlns:mc="http://schemas.openxmlformats.org/markup-compatibility/2006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091937" y="1916832"/>
                <a:ext cx="1400943" cy="1569659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 xmlns:mv="urn:schemas-microsoft-com:mac:vml" xmlns:mc="http://schemas.openxmlformats.org/markup-compatibility/2006">
                    <a:solidFill>
                      <a:schemeClr val="accent1"/>
                    </a:solidFill>
                  </a14:hiddenFill>
                </a:ext>
              </a:extLst>
            </p:spPr>
          </p:pic>
          <p:sp>
            <p:nvSpPr>
              <p:cNvPr id="15" name="Pfeil nach unten 14"/>
              <p:cNvSpPr/>
              <p:nvPr/>
            </p:nvSpPr>
            <p:spPr>
              <a:xfrm>
                <a:off x="7271037" y="1804207"/>
                <a:ext cx="1189164" cy="652355"/>
              </a:xfrm>
              <a:prstGeom prst="downArrow">
                <a:avLst/>
              </a:prstGeom>
              <a:solidFill>
                <a:srgbClr val="FF0000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de-DE"/>
              </a:p>
            </p:txBody>
          </p:sp>
        </p:grpSp>
        <p:sp>
          <p:nvSpPr>
            <p:cNvPr id="12" name="Pfeil nach unten 11"/>
            <p:cNvSpPr/>
            <p:nvPr/>
          </p:nvSpPr>
          <p:spPr bwMode="auto">
            <a:xfrm>
              <a:off x="3238500" y="4005513"/>
              <a:ext cx="1189038" cy="652585"/>
            </a:xfrm>
            <a:prstGeom prst="downArrow">
              <a:avLst/>
            </a:prstGeom>
            <a:solidFill>
              <a:srgbClr val="FF0000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de-DE"/>
            </a:p>
          </p:txBody>
        </p:sp>
      </p:grp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2758883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0A87AA"/>
                </a:solidFill>
              </a:rPr>
              <a:t>Die Lösung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E1CFC1B8-5E91-4972-82BB-FE5033E8FD8B}" type="datetime4">
              <a:rPr lang="de-DE" altLang="de-DE" smtClean="0"/>
              <a:pPr>
                <a:defRPr/>
              </a:pPr>
              <a:t>13. Dezember 2017</a:t>
            </a:fld>
            <a:endParaRPr lang="de-DE" alt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5E632CD-F390-4FAC-92B9-CA5179DD41E7}" type="slidenum">
              <a:rPr lang="de-DE" altLang="de-DE" smtClean="0"/>
              <a:pPr>
                <a:defRPr/>
              </a:pPr>
              <a:t>7</a:t>
            </a:fld>
            <a:endParaRPr lang="de-DE" altLang="de-DE" dirty="0"/>
          </a:p>
        </p:txBody>
      </p:sp>
      <p:sp>
        <p:nvSpPr>
          <p:cNvPr id="10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176214" y="1854562"/>
            <a:ext cx="8788399" cy="45719"/>
          </a:xfrm>
          <a:solidFill>
            <a:srgbClr val="C00000"/>
          </a:solidFill>
        </p:spPr>
        <p:txBody>
          <a:bodyPr/>
          <a:lstStyle/>
          <a:p>
            <a:pPr algn="ctr"/>
            <a:endParaRPr lang="de-DE" sz="100" dirty="0"/>
          </a:p>
        </p:txBody>
      </p:sp>
      <p:sp>
        <p:nvSpPr>
          <p:cNvPr id="9" name="Inhaltsplatzhalter 2"/>
          <p:cNvSpPr txBox="1">
            <a:spLocks/>
          </p:cNvSpPr>
          <p:nvPr/>
        </p:nvSpPr>
        <p:spPr>
          <a:xfrm>
            <a:off x="1187450" y="2155825"/>
            <a:ext cx="8377238" cy="3073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  <a:defRPr/>
            </a:pPr>
            <a:r>
              <a:rPr lang="de-DE" altLang="de-DE" sz="6000" b="1" dirty="0" err="1" smtClean="0">
                <a:latin typeface="Arial" pitchFamily="34" charset="0"/>
                <a:cs typeface="Arial" pitchFamily="34" charset="0"/>
              </a:rPr>
              <a:t>C</a:t>
            </a:r>
            <a:r>
              <a:rPr lang="de-DE" altLang="de-DE" b="1" dirty="0" err="1" smtClean="0">
                <a:latin typeface="Arial" pitchFamily="34" charset="0"/>
                <a:cs typeface="Arial" pitchFamily="34" charset="0"/>
              </a:rPr>
              <a:t>ardio</a:t>
            </a:r>
            <a:r>
              <a:rPr lang="de-DE" altLang="de-DE" b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de-DE" altLang="de-DE" sz="60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de-DE" altLang="de-DE" sz="6000" b="1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de-DE" altLang="de-DE" b="1" dirty="0" smtClean="0">
                <a:latin typeface="Arial" pitchFamily="34" charset="0"/>
                <a:cs typeface="Arial" pitchFamily="34" charset="0"/>
              </a:rPr>
              <a:t>ulmonale</a:t>
            </a:r>
            <a:r>
              <a:rPr lang="de-DE" altLang="de-DE" sz="6000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de-DE" altLang="de-DE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de-DE" altLang="de-DE" sz="6000" b="1" dirty="0" smtClean="0">
                <a:latin typeface="Arial" pitchFamily="34" charset="0"/>
                <a:cs typeface="Arial" pitchFamily="34" charset="0"/>
              </a:rPr>
              <a:t>R</a:t>
            </a:r>
            <a:r>
              <a:rPr lang="de-DE" altLang="de-DE" b="1" dirty="0" smtClean="0">
                <a:latin typeface="Arial" pitchFamily="34" charset="0"/>
                <a:cs typeface="Arial" pitchFamily="34" charset="0"/>
              </a:rPr>
              <a:t>eanimation</a:t>
            </a:r>
          </a:p>
          <a:p>
            <a:pPr marL="457200" lvl="1" indent="0">
              <a:buFont typeface="Arial" charset="0"/>
              <a:buNone/>
              <a:defRPr/>
            </a:pPr>
            <a:endParaRPr lang="de-DE" altLang="de-DE" sz="3000" b="1" dirty="0">
              <a:latin typeface="Arial" pitchFamily="34" charset="0"/>
              <a:cs typeface="Arial" pitchFamily="34" charset="0"/>
            </a:endParaRPr>
          </a:p>
          <a:p>
            <a:pPr marL="457200" lvl="1" indent="0">
              <a:buFont typeface="Arial" charset="0"/>
              <a:buNone/>
              <a:defRPr/>
            </a:pPr>
            <a:r>
              <a:rPr lang="de-DE" altLang="de-DE" sz="3000" b="1" dirty="0" smtClean="0">
                <a:latin typeface="Arial" pitchFamily="34" charset="0"/>
                <a:cs typeface="Arial" pitchFamily="34" charset="0"/>
              </a:rPr>
              <a:t>Herz-(Lungen)-Wiederbelebung</a:t>
            </a:r>
          </a:p>
          <a:p>
            <a:pPr>
              <a:defRPr/>
            </a:pPr>
            <a:endParaRPr lang="en-GB" altLang="de-DE" sz="24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98425" y="3149600"/>
            <a:ext cx="1296988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381621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smtClean="0"/>
              <a:t>Die Lösung</a:t>
            </a:r>
            <a:endParaRPr lang="de-DE" dirty="0" smtClean="0">
              <a:solidFill>
                <a:srgbClr val="0A87AA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E1CFC1B8-5E91-4972-82BB-FE5033E8FD8B}" type="datetime4">
              <a:rPr lang="de-DE" altLang="de-DE" smtClean="0"/>
              <a:pPr>
                <a:defRPr/>
              </a:pPr>
              <a:t>13. Dezember 2017</a:t>
            </a:fld>
            <a:endParaRPr lang="de-DE" alt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5E632CD-F390-4FAC-92B9-CA5179DD41E7}" type="slidenum">
              <a:rPr lang="de-DE" altLang="de-DE" smtClean="0"/>
              <a:pPr>
                <a:defRPr/>
              </a:pPr>
              <a:t>8</a:t>
            </a:fld>
            <a:endParaRPr lang="de-DE" altLang="de-DE" dirty="0"/>
          </a:p>
        </p:txBody>
      </p:sp>
      <p:sp>
        <p:nvSpPr>
          <p:cNvPr id="10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176214" y="1854562"/>
            <a:ext cx="8788399" cy="45719"/>
          </a:xfrm>
          <a:solidFill>
            <a:srgbClr val="C00000"/>
          </a:solidFill>
        </p:spPr>
        <p:txBody>
          <a:bodyPr/>
          <a:lstStyle/>
          <a:p>
            <a:pPr algn="ctr"/>
            <a:endParaRPr lang="de-DE" sz="100" dirty="0"/>
          </a:p>
        </p:txBody>
      </p:sp>
      <p:grpSp>
        <p:nvGrpSpPr>
          <p:cNvPr id="6" name="Gruppieren 5"/>
          <p:cNvGrpSpPr/>
          <p:nvPr/>
        </p:nvGrpSpPr>
        <p:grpSpPr>
          <a:xfrm>
            <a:off x="314325" y="2085975"/>
            <a:ext cx="8523288" cy="4398963"/>
            <a:chOff x="314325" y="2085975"/>
            <a:chExt cx="8523288" cy="4398963"/>
          </a:xfrm>
        </p:grpSpPr>
        <p:pic>
          <p:nvPicPr>
            <p:cNvPr id="15" name="Picture 12" descr="Fotolia_39317870_L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448050" y="2085975"/>
              <a:ext cx="2230438" cy="4398963"/>
            </a:xfrm>
            <a:prstGeom prst="rect">
              <a:avLst/>
            </a:prstGeom>
            <a:noFill/>
          </p:spPr>
        </p:pic>
        <p:sp>
          <p:nvSpPr>
            <p:cNvPr id="16" name="Inhaltsplatzhalter 2"/>
            <p:cNvSpPr>
              <a:spLocks/>
            </p:cNvSpPr>
            <p:nvPr/>
          </p:nvSpPr>
          <p:spPr bwMode="auto">
            <a:xfrm>
              <a:off x="4145757" y="2663825"/>
              <a:ext cx="892175" cy="466725"/>
            </a:xfrm>
            <a:prstGeom prst="rect">
              <a:avLst/>
            </a:prstGeom>
            <a:solidFill>
              <a:sysClr val="window" lastClr="FFFFFF">
                <a:alpha val="45000"/>
              </a:sysClr>
            </a:solidFill>
            <a:ln w="9525">
              <a:noFill/>
              <a:miter lim="800000"/>
              <a:headEnd/>
              <a:tailEnd/>
            </a:ln>
          </p:spPr>
          <p:txBody>
            <a:bodyPr tIns="108000" bIns="108000"/>
            <a:lstStyle/>
            <a:p>
              <a:pPr marL="177800" marR="0" lvl="0" indent="-177800" algn="ctr" defTabSz="91440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A51E28"/>
                </a:buClr>
                <a:buSzPct val="100000"/>
                <a:buFontTx/>
                <a:buNone/>
                <a:tabLst/>
                <a:defRPr/>
              </a:pPr>
              <a:r>
                <a:rPr kumimoji="0" lang="de-DE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Arial" charset="0"/>
                </a:rPr>
                <a:t>Gehirn</a:t>
              </a:r>
            </a:p>
          </p:txBody>
        </p:sp>
        <p:sp>
          <p:nvSpPr>
            <p:cNvPr id="17" name="Inhaltsplatzhalter 2"/>
            <p:cNvSpPr txBox="1">
              <a:spLocks/>
            </p:cNvSpPr>
            <p:nvPr/>
          </p:nvSpPr>
          <p:spPr bwMode="auto">
            <a:xfrm>
              <a:off x="3802460" y="5206205"/>
              <a:ext cx="1501775" cy="607593"/>
            </a:xfrm>
            <a:prstGeom prst="rect">
              <a:avLst/>
            </a:prstGeom>
            <a:solidFill>
              <a:sysClr val="window" lastClr="FFFFFF">
                <a:alpha val="44000"/>
              </a:sysClr>
            </a:solidFill>
            <a:ln w="9525">
              <a:noFill/>
              <a:miter lim="800000"/>
              <a:headEnd/>
              <a:tailEnd/>
            </a:ln>
          </p:spPr>
          <p:txBody>
            <a:bodyPr tIns="108000" bIns="10800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/>
                </a:rPr>
                <a:t>Herz</a:t>
              </a:r>
              <a:r>
                <a:rPr kumimoji="0" lang="en-GB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/>
                </a:rPr>
                <a:t> und </a:t>
              </a:r>
              <a:r>
                <a:rPr kumimoji="0" lang="en-GB" sz="1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/>
                </a:rPr>
                <a:t>Kreislauf</a:t>
              </a:r>
              <a:endParaRPr kumimoji="0" lang="de-DE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18" name="Inhaltsplatzhalter 2"/>
            <p:cNvSpPr txBox="1">
              <a:spLocks/>
            </p:cNvSpPr>
            <p:nvPr/>
          </p:nvSpPr>
          <p:spPr bwMode="auto">
            <a:xfrm>
              <a:off x="314325" y="3429000"/>
              <a:ext cx="2732088" cy="958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tIns="108000" bIns="108000"/>
            <a:lstStyle/>
            <a:p>
              <a:pPr marL="177800" indent="-1778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A51E28"/>
                </a:buClr>
                <a:buSzPct val="100000"/>
                <a:defRPr/>
              </a:pPr>
              <a:r>
                <a:rPr lang="de-DE" sz="1600" b="1" dirty="0">
                  <a:solidFill>
                    <a:srgbClr val="4BACC6"/>
                  </a:solidFill>
                  <a:latin typeface="Arial"/>
                  <a:ea typeface="ＭＳ Ｐゴシック" pitchFamily="1" charset="-128"/>
                  <a:cs typeface="Arial"/>
                </a:rPr>
                <a:t>Sauerstoffarmes </a:t>
              </a:r>
            </a:p>
            <a:p>
              <a:pPr marL="177800" indent="-1778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A51E28"/>
                </a:buClr>
                <a:buSzPct val="100000"/>
                <a:defRPr/>
              </a:pPr>
              <a:r>
                <a:rPr lang="de-DE" sz="1600" b="1" dirty="0">
                  <a:solidFill>
                    <a:srgbClr val="4BACC6"/>
                  </a:solidFill>
                  <a:latin typeface="Arial"/>
                  <a:ea typeface="ＭＳ Ｐゴシック" pitchFamily="1" charset="-128"/>
                  <a:cs typeface="Arial"/>
                </a:rPr>
                <a:t>Blut </a:t>
              </a:r>
            </a:p>
          </p:txBody>
        </p:sp>
        <p:sp>
          <p:nvSpPr>
            <p:cNvPr id="19" name="Inhaltsplatzhalter 2"/>
            <p:cNvSpPr txBox="1">
              <a:spLocks/>
            </p:cNvSpPr>
            <p:nvPr/>
          </p:nvSpPr>
          <p:spPr bwMode="auto">
            <a:xfrm>
              <a:off x="6091238" y="3429000"/>
              <a:ext cx="2746375" cy="958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tIns="108000" bIns="108000"/>
            <a:lstStyle/>
            <a:p>
              <a:pPr marL="177800" indent="-1778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A51E28"/>
                </a:buClr>
                <a:buSzPct val="100000"/>
              </a:pPr>
              <a:r>
                <a:rPr lang="de-DE" sz="1600" b="1">
                  <a:solidFill>
                    <a:srgbClr val="A51E28"/>
                  </a:solidFill>
                  <a:latin typeface="Arial" charset="0"/>
                  <a:ea typeface="ＭＳ Ｐゴシック"/>
                  <a:cs typeface="Arial" charset="0"/>
                </a:rPr>
                <a:t>Sauerstoffhaltiges </a:t>
              </a:r>
            </a:p>
            <a:p>
              <a:pPr marL="177800" indent="-1778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A51E28"/>
                </a:buClr>
                <a:buSzPct val="100000"/>
              </a:pPr>
              <a:r>
                <a:rPr lang="de-DE" sz="1600" b="1">
                  <a:solidFill>
                    <a:srgbClr val="A51E28"/>
                  </a:solidFill>
                  <a:latin typeface="Arial" charset="0"/>
                  <a:ea typeface="ＭＳ Ｐゴシック"/>
                  <a:cs typeface="Arial" charset="0"/>
                </a:rPr>
                <a:t>Blut </a:t>
              </a:r>
            </a:p>
          </p:txBody>
        </p:sp>
      </p:grpSp>
      <p:sp>
        <p:nvSpPr>
          <p:cNvPr id="20" name="Gebogener Pfeil 19"/>
          <p:cNvSpPr/>
          <p:nvPr/>
        </p:nvSpPr>
        <p:spPr>
          <a:xfrm rot="18000000" flipH="1">
            <a:off x="2820194" y="2470944"/>
            <a:ext cx="3217863" cy="3216275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4220811"/>
              <a:gd name="adj5" fmla="val 12500"/>
            </a:avLst>
          </a:prstGeom>
          <a:solidFill>
            <a:srgbClr val="A51E28"/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Gebogener Pfeil 20"/>
          <p:cNvSpPr/>
          <p:nvPr/>
        </p:nvSpPr>
        <p:spPr>
          <a:xfrm rot="18000000" flipV="1">
            <a:off x="3107531" y="2469357"/>
            <a:ext cx="3216275" cy="3217862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4239627"/>
              <a:gd name="adj5" fmla="val 12500"/>
            </a:avLst>
          </a:prstGeom>
          <a:solidFill>
            <a:srgbClr val="A51E28"/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hteck 13"/>
          <p:cNvSpPr>
            <a:spLocks noChangeArrowheads="1"/>
          </p:cNvSpPr>
          <p:nvPr/>
        </p:nvSpPr>
        <p:spPr bwMode="auto">
          <a:xfrm rot="19798882">
            <a:off x="204788" y="3400058"/>
            <a:ext cx="9144000" cy="830997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de-DE" sz="2400" b="1" dirty="0">
                <a:solidFill>
                  <a:srgbClr val="FF0000"/>
                </a:solidFill>
              </a:rPr>
              <a:t>Transport </a:t>
            </a:r>
            <a:r>
              <a:rPr lang="de-DE" altLang="de-DE" sz="2400" b="1" dirty="0" smtClean="0">
                <a:solidFill>
                  <a:srgbClr val="FF0000"/>
                </a:solidFill>
              </a:rPr>
              <a:t>von im Blut gelösten Sauerstoff </a:t>
            </a:r>
            <a:r>
              <a:rPr lang="de-DE" altLang="de-DE" sz="2400" b="1" dirty="0">
                <a:solidFill>
                  <a:srgbClr val="FF0000"/>
                </a:solidFill>
              </a:rPr>
              <a:t>zu den gefährdeten </a:t>
            </a:r>
            <a:r>
              <a:rPr lang="de-DE" altLang="de-DE" sz="2400" b="1" dirty="0" smtClean="0">
                <a:solidFill>
                  <a:srgbClr val="FF0000"/>
                </a:solidFill>
              </a:rPr>
              <a:t>Organen durch </a:t>
            </a:r>
            <a:r>
              <a:rPr lang="de-DE" altLang="de-DE" sz="2400" b="1" dirty="0">
                <a:solidFill>
                  <a:srgbClr val="FF0000"/>
                </a:solidFill>
              </a:rPr>
              <a:t>Herz-Druck-Massage!</a:t>
            </a:r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395478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smtClean="0"/>
              <a:t>Die rettungskette</a:t>
            </a:r>
            <a:endParaRPr lang="de-DE" dirty="0"/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176214" y="1854562"/>
            <a:ext cx="8788399" cy="45719"/>
          </a:xfrm>
          <a:solidFill>
            <a:srgbClr val="C00000"/>
          </a:solidFill>
        </p:spPr>
        <p:txBody>
          <a:bodyPr/>
          <a:lstStyle/>
          <a:p>
            <a:pPr algn="ctr"/>
            <a:endParaRPr lang="de-DE" sz="100" dirty="0"/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116013" y="2214563"/>
            <a:ext cx="6985000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feld 1"/>
          <p:cNvSpPr txBox="1">
            <a:spLocks noChangeArrowheads="1"/>
          </p:cNvSpPr>
          <p:nvPr/>
        </p:nvSpPr>
        <p:spPr bwMode="auto">
          <a:xfrm>
            <a:off x="323850" y="2003410"/>
            <a:ext cx="2295052" cy="36933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dirty="0">
                <a:latin typeface="Franklin Gothic Book" panose="020B0503020102020204" pitchFamily="34" charset="0"/>
              </a:rPr>
              <a:t>Gehirn:	</a:t>
            </a:r>
            <a:r>
              <a:rPr lang="de-DE" altLang="de-DE" dirty="0" smtClean="0">
                <a:latin typeface="Franklin Gothic Book" panose="020B0503020102020204" pitchFamily="34" charset="0"/>
              </a:rPr>
              <a:t>4-5 Minuten</a:t>
            </a:r>
            <a:endParaRPr lang="de-DE" altLang="de-DE" dirty="0">
              <a:latin typeface="Franklin Gothic Book" panose="020B0503020102020204" pitchFamily="34" charset="0"/>
            </a:endParaRPr>
          </a:p>
        </p:txBody>
      </p:sp>
      <p:sp>
        <p:nvSpPr>
          <p:cNvPr id="8" name="Ellipse 7"/>
          <p:cNvSpPr/>
          <p:nvPr/>
        </p:nvSpPr>
        <p:spPr>
          <a:xfrm>
            <a:off x="1728787" y="3000410"/>
            <a:ext cx="3230562" cy="8977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4271842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8" grpId="0" animBg="1"/>
    </p:bldLst>
  </p:timing>
</p:sld>
</file>

<file path=ppt/theme/theme1.xml><?xml version="1.0" encoding="utf-8"?>
<a:theme xmlns:a="http://schemas.openxmlformats.org/drawingml/2006/main" name="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Props1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B6F2769-7194-4217-93D3-3AF3A4742282}">
  <ds:schemaRefs>
    <ds:schemaRef ds:uri="http://purl.org/dc/terms/"/>
    <ds:schemaRef ds:uri="http://purl.org/dc/elements/1.1/"/>
    <ds:schemaRef ds:uri="http://www.w3.org/XML/1998/namespace"/>
    <ds:schemaRef ds:uri="http://schemas.microsoft.com/sharepoint/v3/fields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639</Words>
  <Application>Microsoft Office PowerPoint</Application>
  <PresentationFormat>Bildschirmpräsentation (4:3)</PresentationFormat>
  <Paragraphs>178</Paragraphs>
  <Slides>36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36</vt:i4>
      </vt:variant>
    </vt:vector>
  </HeadingPairs>
  <TitlesOfParts>
    <vt:vector size="37" baseType="lpstr">
      <vt:lpstr>Benutzerdefiniertes Design</vt:lpstr>
      <vt:lpstr>Folie 1</vt:lpstr>
      <vt:lpstr>Folie 2</vt:lpstr>
      <vt:lpstr>Folie 3</vt:lpstr>
      <vt:lpstr>Folie 4</vt:lpstr>
      <vt:lpstr>Folie 5</vt:lpstr>
      <vt:lpstr>Folie 6</vt:lpstr>
      <vt:lpstr>Folie 7</vt:lpstr>
      <vt:lpstr>Folie 8</vt:lpstr>
      <vt:lpstr>Folie 9</vt:lpstr>
      <vt:lpstr>Folie 10</vt:lpstr>
      <vt:lpstr>Folie 11</vt:lpstr>
      <vt:lpstr>Folie 12</vt:lpstr>
      <vt:lpstr>Folie 13</vt:lpstr>
      <vt:lpstr>Folie 14</vt:lpstr>
      <vt:lpstr>Folie 15</vt:lpstr>
      <vt:lpstr>Folie 16</vt:lpstr>
      <vt:lpstr>Folie 17</vt:lpstr>
      <vt:lpstr>Folie 18</vt:lpstr>
      <vt:lpstr>Folie 19</vt:lpstr>
      <vt:lpstr>Folie 20</vt:lpstr>
      <vt:lpstr>Folie 21</vt:lpstr>
      <vt:lpstr>Folie 22</vt:lpstr>
      <vt:lpstr>Folie 23</vt:lpstr>
      <vt:lpstr>Folie 24</vt:lpstr>
      <vt:lpstr>Folie 25</vt:lpstr>
      <vt:lpstr>Folie 26</vt:lpstr>
      <vt:lpstr>Folie 27</vt:lpstr>
      <vt:lpstr>Folie 28</vt:lpstr>
      <vt:lpstr>Folie 29</vt:lpstr>
      <vt:lpstr>Folie 30</vt:lpstr>
      <vt:lpstr>Folie 31</vt:lpstr>
      <vt:lpstr>Folie 32</vt:lpstr>
      <vt:lpstr>Folie 33</vt:lpstr>
      <vt:lpstr>Folie 34</vt:lpstr>
      <vt:lpstr>Folie 35</vt:lpstr>
      <vt:lpstr>Folie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Schropp</cp:lastModifiedBy>
  <cp:revision>168</cp:revision>
  <dcterms:created xsi:type="dcterms:W3CDTF">2017-11-19T20:14:43Z</dcterms:created>
  <dcterms:modified xsi:type="dcterms:W3CDTF">2017-12-13T09:33:32Z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